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7" r:id="rId2"/>
  </p:sldMasterIdLst>
  <p:notesMasterIdLst>
    <p:notesMasterId r:id="rId15"/>
  </p:notesMasterIdLst>
  <p:handoutMasterIdLst>
    <p:handoutMasterId r:id="rId16"/>
  </p:handoutMasterIdLst>
  <p:sldIdLst>
    <p:sldId id="304" r:id="rId3"/>
    <p:sldId id="295" r:id="rId4"/>
    <p:sldId id="309" r:id="rId5"/>
    <p:sldId id="285" r:id="rId6"/>
    <p:sldId id="310" r:id="rId7"/>
    <p:sldId id="311" r:id="rId8"/>
    <p:sldId id="312" r:id="rId9"/>
    <p:sldId id="313" r:id="rId10"/>
    <p:sldId id="316" r:id="rId11"/>
    <p:sldId id="315" r:id="rId12"/>
    <p:sldId id="318" r:id="rId13"/>
    <p:sldId id="294" r:id="rId14"/>
  </p:sldIdLst>
  <p:sldSz cx="12192000" cy="6858000"/>
  <p:notesSz cx="6858000" cy="9144000"/>
  <p:embeddedFontLst>
    <p:embeddedFont>
      <p:font typeface="Marianne" panose="02000000000000000000" pitchFamily="2" charset="0"/>
      <p:regular r:id="rId17"/>
      <p:bold r:id="rId18"/>
      <p:italic r:id="rId19"/>
      <p:boldItalic r:id="rId20"/>
    </p:embeddedFont>
    <p:embeddedFont>
      <p:font typeface="Marianne Light" panose="02000000000000000000" pitchFamily="2" charset="0"/>
      <p:regular r:id="rId21"/>
      <p:bold r:id="rId22"/>
      <p:italic r:id="rId23"/>
      <p:boldItalic r:id="rId24"/>
    </p:embeddedFont>
    <p:embeddedFont>
      <p:font typeface="Marianne Medium" panose="02000000000000000000" pitchFamily="2" charset="0"/>
      <p:regular r:id="rId25"/>
      <p:bold r:id="rId26"/>
      <p:italic r:id="rId27"/>
      <p:boldItalic r:id="rId28"/>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rtage1" id="{8DC8CBC0-2DBC-456F-8830-D9E4E5FAE58F}">
          <p14:sldIdLst>
            <p14:sldId id="304"/>
            <p14:sldId id="295"/>
            <p14:sldId id="309"/>
            <p14:sldId id="285"/>
            <p14:sldId id="310"/>
            <p14:sldId id="311"/>
            <p14:sldId id="312"/>
            <p14:sldId id="313"/>
            <p14:sldId id="316"/>
            <p14:sldId id="315"/>
            <p14:sldId id="318"/>
            <p14:sldId id="294"/>
          </p14:sldIdLst>
        </p14:section>
        <p14:section name="Portage2" id="{66816AFA-70B8-4BAD-9493-F6052A93F29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18002A-70ED-2924-BBBE-3D8A2F06D39E}" name="Heitor Malheiro" initials="HM" userId="S::heitor.malheiro@mprez.fr::0e0a98d2-cb36-4b4f-81ce-3e7f5eaf38b1" providerId="AD"/>
  <p188:author id="{FF7E09ED-9AE8-2C6E-60A3-0331D70B8720}" name="Philippine Maroniez" initials="" userId="S::philippine.maroniez@mprez.fr::7c9fdb7f-ef9e-4c65-89b8-630c2b0095e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0BFF0"/>
    <a:srgbClr val="94B2FA"/>
    <a:srgbClr val="EFC9DC"/>
    <a:srgbClr val="E793BE"/>
    <a:srgbClr val="FFF0C7"/>
    <a:srgbClr val="F0C9DE"/>
    <a:srgbClr val="D92424"/>
    <a:srgbClr val="FFCC52"/>
    <a:srgbClr val="F3EA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E3E9E6-577E-2046-7DF0-9EBD9AC5A20F}" v="18" dt="2024-09-02T19:46:07.892"/>
    <p1510:client id="{4DFD1D49-6DAB-D9E6-24BE-2148DB22316B}" v="1790" dt="2024-09-02T23:06:49.094"/>
    <p1510:client id="{9D5CB7B0-A537-8464-77BD-8A7AE47C9322}" v="40" dt="2024-09-03T05:51:46.226"/>
    <p1510:client id="{9F5CC555-8FEC-FF5F-B4FD-704F7CA299D7}" v="10" dt="2024-09-02T23:10:18.389"/>
    <p1510:client id="{BA606814-1E4A-E175-9D70-06289B85BFC8}" v="88" dt="2024-09-03T05:58:07.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43" autoAdjust="0"/>
    <p:restoredTop sz="86335" autoAdjust="0"/>
  </p:normalViewPr>
  <p:slideViewPr>
    <p:cSldViewPr snapToGrid="0">
      <p:cViewPr varScale="1">
        <p:scale>
          <a:sx n="93" d="100"/>
          <a:sy n="93" d="100"/>
        </p:scale>
        <p:origin x="216" y="61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34"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C9EE706-5A46-5D8C-9847-32B5442D00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latin typeface="Marianne" panose="02000000000000000000" pitchFamily="2" charset="0"/>
            </a:endParaRPr>
          </a:p>
        </p:txBody>
      </p:sp>
      <p:sp>
        <p:nvSpPr>
          <p:cNvPr id="3" name="Espace réservé de la date 2">
            <a:extLst>
              <a:ext uri="{FF2B5EF4-FFF2-40B4-BE49-F238E27FC236}">
                <a16:creationId xmlns:a16="http://schemas.microsoft.com/office/drawing/2014/main" id="{4773F71A-3398-A8ED-B14A-0D8A53A09D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D1D652-B38B-492B-A121-3F45F4A171F9}" type="datetimeFigureOut">
              <a:rPr lang="fr-FR" smtClean="0">
                <a:latin typeface="Marianne" panose="02000000000000000000" pitchFamily="2" charset="0"/>
              </a:rPr>
              <a:t>27/09/2024</a:t>
            </a:fld>
            <a:endParaRPr lang="fr-FR" dirty="0">
              <a:latin typeface="Marianne" panose="02000000000000000000" pitchFamily="2" charset="0"/>
            </a:endParaRPr>
          </a:p>
        </p:txBody>
      </p:sp>
      <p:sp>
        <p:nvSpPr>
          <p:cNvPr id="4" name="Espace réservé du pied de page 3">
            <a:extLst>
              <a:ext uri="{FF2B5EF4-FFF2-40B4-BE49-F238E27FC236}">
                <a16:creationId xmlns:a16="http://schemas.microsoft.com/office/drawing/2014/main" id="{DC075232-AA53-D9E1-22C8-D0C19EC53A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latin typeface="Marianne" panose="02000000000000000000" pitchFamily="2" charset="0"/>
            </a:endParaRPr>
          </a:p>
        </p:txBody>
      </p:sp>
      <p:sp>
        <p:nvSpPr>
          <p:cNvPr id="5" name="Espace réservé du numéro de diapositive 4">
            <a:extLst>
              <a:ext uri="{FF2B5EF4-FFF2-40B4-BE49-F238E27FC236}">
                <a16:creationId xmlns:a16="http://schemas.microsoft.com/office/drawing/2014/main" id="{0BCA55C2-9F26-98CD-0EA6-5D9DCD1672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D3EEAC-788E-413F-AC89-18A39B9986FB}" type="slidenum">
              <a:rPr lang="fr-FR" smtClean="0">
                <a:latin typeface="Marianne" panose="02000000000000000000" pitchFamily="2" charset="0"/>
              </a:rPr>
              <a:t>‹N°›</a:t>
            </a:fld>
            <a:endParaRPr lang="fr-FR" dirty="0">
              <a:latin typeface="Marianne" panose="02000000000000000000" pitchFamily="2" charset="0"/>
            </a:endParaRPr>
          </a:p>
        </p:txBody>
      </p:sp>
    </p:spTree>
    <p:extLst>
      <p:ext uri="{BB962C8B-B14F-4D97-AF65-F5344CB8AC3E}">
        <p14:creationId xmlns:p14="http://schemas.microsoft.com/office/powerpoint/2010/main" val="786543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arianne" panose="02000000000000000000" pitchFamily="2" charset="0"/>
              </a:defRPr>
            </a:lvl1pPr>
          </a:lstStyle>
          <a:p>
            <a:endParaRPr lang="fr-FR"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arianne" panose="02000000000000000000" pitchFamily="2" charset="0"/>
              </a:defRPr>
            </a:lvl1pPr>
          </a:lstStyle>
          <a:p>
            <a:fld id="{A9D2F4D7-3181-43AB-BECD-4A13767D3566}" type="datetimeFigureOut">
              <a:rPr lang="fr-FR" smtClean="0"/>
              <a:pPr/>
              <a:t>27/09/2024</a:t>
            </a:fld>
            <a:endParaRPr lang="fr-FR"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arianne" panose="02000000000000000000" pitchFamily="2" charset="0"/>
              </a:defRPr>
            </a:lvl1pPr>
          </a:lstStyle>
          <a:p>
            <a:endParaRPr lang="fr-FR"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arianne" panose="02000000000000000000" pitchFamily="2" charset="0"/>
              </a:defRPr>
            </a:lvl1pPr>
          </a:lstStyle>
          <a:p>
            <a:fld id="{3B94BA8F-00C9-44D4-8D20-4E4E357C1EED}" type="slidenum">
              <a:rPr lang="fr-FR" smtClean="0"/>
              <a:pPr/>
              <a:t>‹N°›</a:t>
            </a:fld>
            <a:endParaRPr lang="fr-FR" dirty="0"/>
          </a:p>
        </p:txBody>
      </p:sp>
    </p:spTree>
    <p:extLst>
      <p:ext uri="{BB962C8B-B14F-4D97-AF65-F5344CB8AC3E}">
        <p14:creationId xmlns:p14="http://schemas.microsoft.com/office/powerpoint/2010/main" val="121603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arianne" panose="02000000000000000000" pitchFamily="2" charset="0"/>
        <a:ea typeface="+mn-ea"/>
        <a:cs typeface="+mn-cs"/>
      </a:defRPr>
    </a:lvl1pPr>
    <a:lvl2pPr marL="457200" algn="l" defTabSz="914400" rtl="0" eaLnBrk="1" latinLnBrk="0" hangingPunct="1">
      <a:defRPr sz="1200" kern="1200">
        <a:solidFill>
          <a:schemeClr val="tx1"/>
        </a:solidFill>
        <a:latin typeface="Marianne" panose="02000000000000000000" pitchFamily="2" charset="0"/>
        <a:ea typeface="+mn-ea"/>
        <a:cs typeface="+mn-cs"/>
      </a:defRPr>
    </a:lvl2pPr>
    <a:lvl3pPr marL="914400" algn="l" defTabSz="914400" rtl="0" eaLnBrk="1" latinLnBrk="0" hangingPunct="1">
      <a:defRPr sz="1200" kern="1200">
        <a:solidFill>
          <a:schemeClr val="tx1"/>
        </a:solidFill>
        <a:latin typeface="Marianne" panose="02000000000000000000" pitchFamily="2" charset="0"/>
        <a:ea typeface="+mn-ea"/>
        <a:cs typeface="+mn-cs"/>
      </a:defRPr>
    </a:lvl3pPr>
    <a:lvl4pPr marL="1371600" algn="l" defTabSz="914400" rtl="0" eaLnBrk="1" latinLnBrk="0" hangingPunct="1">
      <a:defRPr sz="1200" kern="1200">
        <a:solidFill>
          <a:schemeClr val="tx1"/>
        </a:solidFill>
        <a:latin typeface="Marianne" panose="02000000000000000000" pitchFamily="2" charset="0"/>
        <a:ea typeface="+mn-ea"/>
        <a:cs typeface="+mn-cs"/>
      </a:defRPr>
    </a:lvl4pPr>
    <a:lvl5pPr marL="1828800" algn="l" defTabSz="914400" rtl="0" eaLnBrk="1" latinLnBrk="0" hangingPunct="1">
      <a:defRPr sz="1200" kern="1200">
        <a:solidFill>
          <a:schemeClr val="tx1"/>
        </a:solidFill>
        <a:latin typeface="Marianne"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hemeOverride" Target="../theme/themeOverride1.xml"/><Relationship Id="rId4"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bg>
      <p:bgPr>
        <a:solidFill>
          <a:srgbClr val="FFFFFF"/>
        </a:solidFill>
        <a:effectLst/>
      </p:bgPr>
    </p:bg>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CB5343B9-4000-0D59-D0B9-3C600DB7EA8A}"/>
              </a:ext>
              <a:ext uri="{C183D7F6-B498-43B3-948B-1728B52AA6E4}">
                <adec:decorative xmlns:adec="http://schemas.microsoft.com/office/drawing/2017/decorative" val="1"/>
              </a:ext>
            </a:extLst>
          </p:cNvPr>
          <p:cNvSpPr>
            <a:spLocks noGrp="1"/>
          </p:cNvSpPr>
          <p:nvPr>
            <p:ph type="body" sz="quarter" idx="10" hasCustomPrompt="1"/>
          </p:nvPr>
        </p:nvSpPr>
        <p:spPr>
          <a:xfrm>
            <a:off x="3171055" y="388976"/>
            <a:ext cx="9020946" cy="6469024"/>
          </a:xfrm>
          <a:custGeom>
            <a:avLst/>
            <a:gdLst>
              <a:gd name="connsiteX0" fmla="*/ 4945505 w 9020946"/>
              <a:gd name="connsiteY0" fmla="*/ 0 h 6469024"/>
              <a:gd name="connsiteX1" fmla="*/ 5771187 w 9020946"/>
              <a:gd name="connsiteY1" fmla="*/ 161155 h 6469024"/>
              <a:gd name="connsiteX2" fmla="*/ 8936706 w 9020946"/>
              <a:gd name="connsiteY2" fmla="*/ 1984322 h 6469024"/>
              <a:gd name="connsiteX3" fmla="*/ 9020946 w 9020946"/>
              <a:gd name="connsiteY3" fmla="*/ 2056378 h 6469024"/>
              <a:gd name="connsiteX4" fmla="*/ 9020946 w 9020946"/>
              <a:gd name="connsiteY4" fmla="*/ 6469024 h 6469024"/>
              <a:gd name="connsiteX5" fmla="*/ 56808 w 9020946"/>
              <a:gd name="connsiteY5" fmla="*/ 6469024 h 6469024"/>
              <a:gd name="connsiteX6" fmla="*/ 31222 w 9020946"/>
              <a:gd name="connsiteY6" fmla="*/ 6170845 h 6469024"/>
              <a:gd name="connsiteX7" fmla="*/ 1 w 9020946"/>
              <a:gd name="connsiteY7" fmla="*/ 5252589 h 6469024"/>
              <a:gd name="connsiteX8" fmla="*/ 126073 w 9020946"/>
              <a:gd name="connsiteY8" fmla="*/ 3415976 h 6469024"/>
              <a:gd name="connsiteX9" fmla="*/ 954371 w 9020946"/>
              <a:gd name="connsiteY9" fmla="*/ 1984322 h 6469024"/>
              <a:gd name="connsiteX10" fmla="*/ 4119822 w 9020946"/>
              <a:gd name="connsiteY10" fmla="*/ 161155 h 6469024"/>
              <a:gd name="connsiteX11" fmla="*/ 4945505 w 9020946"/>
              <a:gd name="connsiteY11" fmla="*/ 0 h 6469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20946" h="6469024">
                <a:moveTo>
                  <a:pt x="4945505" y="0"/>
                </a:moveTo>
                <a:cubicBezTo>
                  <a:pt x="5226075" y="0"/>
                  <a:pt x="5506646" y="53719"/>
                  <a:pt x="5771187" y="161155"/>
                </a:cubicBezTo>
                <a:cubicBezTo>
                  <a:pt x="6912831" y="624859"/>
                  <a:pt x="7976495" y="1241364"/>
                  <a:pt x="8936706" y="1984322"/>
                </a:cubicBezTo>
                <a:lnTo>
                  <a:pt x="9020946" y="2056378"/>
                </a:lnTo>
                <a:lnTo>
                  <a:pt x="9020946" y="6469024"/>
                </a:lnTo>
                <a:lnTo>
                  <a:pt x="56808" y="6469024"/>
                </a:lnTo>
                <a:lnTo>
                  <a:pt x="31222" y="6170845"/>
                </a:lnTo>
                <a:cubicBezTo>
                  <a:pt x="10258" y="5864562"/>
                  <a:pt x="-101" y="5558295"/>
                  <a:pt x="1" y="5252589"/>
                </a:cubicBezTo>
                <a:cubicBezTo>
                  <a:pt x="-203" y="4641109"/>
                  <a:pt x="41436" y="4027524"/>
                  <a:pt x="126073" y="3415976"/>
                </a:cubicBezTo>
                <a:cubicBezTo>
                  <a:pt x="204460" y="2849318"/>
                  <a:pt x="501911" y="2334409"/>
                  <a:pt x="954371" y="1984322"/>
                </a:cubicBezTo>
                <a:cubicBezTo>
                  <a:pt x="1914514" y="1241296"/>
                  <a:pt x="2978246" y="624859"/>
                  <a:pt x="4119822" y="161155"/>
                </a:cubicBezTo>
                <a:cubicBezTo>
                  <a:pt x="4384363" y="53719"/>
                  <a:pt x="4664934" y="0"/>
                  <a:pt x="4945505" y="0"/>
                </a:cubicBezTo>
                <a:close/>
              </a:path>
            </a:pathLst>
          </a:custGeom>
          <a:solidFill>
            <a:schemeClr val="accent1">
              <a:lumMod val="20000"/>
              <a:lumOff val="80000"/>
            </a:schemeClr>
          </a:solidFill>
        </p:spPr>
        <p:txBody>
          <a:bodyPr wrap="square">
            <a:noAutofit/>
          </a:bodyPr>
          <a:lstStyle>
            <a:lvl1pPr>
              <a:defRPr>
                <a:solidFill>
                  <a:schemeClr val="tx2">
                    <a:alpha val="0"/>
                  </a:schemeClr>
                </a:solidFill>
              </a:defRPr>
            </a:lvl1pPr>
            <a:lvl5pPr>
              <a:defRPr/>
            </a:lvl5pPr>
          </a:lstStyle>
          <a:p>
            <a:pPr lvl="0"/>
            <a:r>
              <a:rPr lang="fr-FR" dirty="0"/>
              <a:t>'</a:t>
            </a:r>
          </a:p>
        </p:txBody>
      </p:sp>
      <p:sp>
        <p:nvSpPr>
          <p:cNvPr id="3" name="Text Placeholder 20">
            <a:extLst>
              <a:ext uri="{FF2B5EF4-FFF2-40B4-BE49-F238E27FC236}">
                <a16:creationId xmlns:a16="http://schemas.microsoft.com/office/drawing/2014/main" id="{E35556AE-0792-4A86-267C-E3B3100CDA5F}"/>
              </a:ext>
              <a:ext uri="{C183D7F6-B498-43B3-948B-1728B52AA6E4}">
                <adec:decorative xmlns:adec="http://schemas.microsoft.com/office/drawing/2017/decorative" val="1"/>
              </a:ext>
            </a:extLst>
          </p:cNvPr>
          <p:cNvSpPr>
            <a:spLocks noGrp="1"/>
          </p:cNvSpPr>
          <p:nvPr>
            <p:ph type="body" sz="quarter" idx="21" hasCustomPrompt="1"/>
          </p:nvPr>
        </p:nvSpPr>
        <p:spPr>
          <a:xfrm>
            <a:off x="2996406" y="3172618"/>
            <a:ext cx="728664" cy="728664"/>
          </a:xfrm>
          <a:custGeom>
            <a:avLst/>
            <a:gdLst>
              <a:gd name="connsiteX0" fmla="*/ 364332 w 728664"/>
              <a:gd name="connsiteY0" fmla="*/ 0 h 728664"/>
              <a:gd name="connsiteX1" fmla="*/ 728664 w 728664"/>
              <a:gd name="connsiteY1" fmla="*/ 364332 h 728664"/>
              <a:gd name="connsiteX2" fmla="*/ 364332 w 728664"/>
              <a:gd name="connsiteY2" fmla="*/ 728664 h 728664"/>
              <a:gd name="connsiteX3" fmla="*/ 0 w 728664"/>
              <a:gd name="connsiteY3" fmla="*/ 364332 h 728664"/>
              <a:gd name="connsiteX4" fmla="*/ 364332 w 728664"/>
              <a:gd name="connsiteY4" fmla="*/ 0 h 72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64" h="728664">
                <a:moveTo>
                  <a:pt x="364332" y="0"/>
                </a:moveTo>
                <a:cubicBezTo>
                  <a:pt x="565547" y="0"/>
                  <a:pt x="728664" y="163117"/>
                  <a:pt x="728664" y="364332"/>
                </a:cubicBezTo>
                <a:cubicBezTo>
                  <a:pt x="728664" y="565547"/>
                  <a:pt x="565547" y="728664"/>
                  <a:pt x="364332" y="728664"/>
                </a:cubicBezTo>
                <a:cubicBezTo>
                  <a:pt x="163117" y="728664"/>
                  <a:pt x="0" y="565547"/>
                  <a:pt x="0" y="364332"/>
                </a:cubicBezTo>
                <a:cubicBezTo>
                  <a:pt x="0" y="163117"/>
                  <a:pt x="163117" y="0"/>
                  <a:pt x="364332" y="0"/>
                </a:cubicBezTo>
                <a:close/>
              </a:path>
            </a:pathLst>
          </a:custGeom>
          <a:solidFill>
            <a:schemeClr val="accent1"/>
          </a:solidFill>
        </p:spPr>
        <p:txBody>
          <a:bodyPr vert="horz" wrap="square" lIns="0" tIns="0" rIns="0" bIns="0" rtlCol="0">
            <a:noAutofit/>
          </a:bodyPr>
          <a:lstStyle>
            <a:lvl1pPr>
              <a:defRPr lang="fr-FR" dirty="0">
                <a:solidFill>
                  <a:schemeClr val="tx2">
                    <a:alpha val="0"/>
                  </a:schemeClr>
                </a:solidFill>
              </a:defRPr>
            </a:lvl1pPr>
          </a:lstStyle>
          <a:p>
            <a:pPr lvl="0"/>
            <a:r>
              <a:rPr lang="fr-FR" dirty="0"/>
              <a:t>'</a:t>
            </a:r>
          </a:p>
        </p:txBody>
      </p:sp>
      <p:grpSp>
        <p:nvGrpSpPr>
          <p:cNvPr id="27" name="Group 26">
            <a:extLst>
              <a:ext uri="{FF2B5EF4-FFF2-40B4-BE49-F238E27FC236}">
                <a16:creationId xmlns:a16="http://schemas.microsoft.com/office/drawing/2014/main" id="{6A84D5D1-C99C-5B24-C5D3-F357B9BD107F}"/>
              </a:ext>
            </a:extLst>
          </p:cNvPr>
          <p:cNvGrpSpPr/>
          <p:nvPr userDrawn="1"/>
        </p:nvGrpSpPr>
        <p:grpSpPr>
          <a:xfrm>
            <a:off x="574676" y="574676"/>
            <a:ext cx="2832100" cy="836100"/>
            <a:chOff x="574675" y="574675"/>
            <a:chExt cx="2957513" cy="873125"/>
          </a:xfrm>
        </p:grpSpPr>
        <p:pic>
          <p:nvPicPr>
            <p:cNvPr id="28" name="Graphic 27">
              <a:extLst>
                <a:ext uri="{FF2B5EF4-FFF2-40B4-BE49-F238E27FC236}">
                  <a16:creationId xmlns:a16="http://schemas.microsoft.com/office/drawing/2014/main" id="{83B90F13-BFED-F42E-3160-DAEFE8AA9E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4675" y="574675"/>
              <a:ext cx="993800" cy="873125"/>
            </a:xfrm>
            <a:prstGeom prst="rect">
              <a:avLst/>
            </a:prstGeom>
          </p:spPr>
        </p:pic>
        <p:pic>
          <p:nvPicPr>
            <p:cNvPr id="29" name="Graphic 28">
              <a:extLst>
                <a:ext uri="{FF2B5EF4-FFF2-40B4-BE49-F238E27FC236}">
                  <a16:creationId xmlns:a16="http://schemas.microsoft.com/office/drawing/2014/main" id="{675DEB7F-BF68-12E8-DF53-84EEBC7FBA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1624" y="574675"/>
              <a:ext cx="1760564" cy="873125"/>
            </a:xfrm>
            <a:prstGeom prst="rect">
              <a:avLst/>
            </a:prstGeom>
          </p:spPr>
        </p:pic>
      </p:grpSp>
      <p:sp>
        <p:nvSpPr>
          <p:cNvPr id="8" name="Title 1">
            <a:extLst>
              <a:ext uri="{FF2B5EF4-FFF2-40B4-BE49-F238E27FC236}">
                <a16:creationId xmlns:a16="http://schemas.microsoft.com/office/drawing/2014/main" id="{0058CDAE-DA68-3DB6-CDA5-02E4FEC40E2E}"/>
              </a:ext>
            </a:extLst>
          </p:cNvPr>
          <p:cNvSpPr>
            <a:spLocks noGrp="1"/>
          </p:cNvSpPr>
          <p:nvPr>
            <p:ph type="title"/>
          </p:nvPr>
        </p:nvSpPr>
        <p:spPr>
          <a:xfrm>
            <a:off x="4305302" y="3040381"/>
            <a:ext cx="7335836" cy="1907346"/>
          </a:xfrm>
        </p:spPr>
        <p:txBody>
          <a:bodyPr anchor="t"/>
          <a:lstStyle>
            <a:lvl1pPr>
              <a:defRPr lang="en-GB" sz="7200" kern="1200" spc="-20" dirty="0">
                <a:solidFill>
                  <a:schemeClr val="bg2"/>
                </a:solidFill>
                <a:latin typeface="+mj-lt"/>
                <a:ea typeface="+mn-ea"/>
                <a:cs typeface="+mn-cs"/>
              </a:defRPr>
            </a:lvl1pPr>
          </a:lstStyle>
          <a:p>
            <a:r>
              <a:rPr lang="en-US" dirty="0"/>
              <a:t>Click to edit</a:t>
            </a:r>
            <a:endParaRPr lang="en-GB" dirty="0"/>
          </a:p>
        </p:txBody>
      </p:sp>
      <p:sp>
        <p:nvSpPr>
          <p:cNvPr id="7" name="Text Placeholder 5">
            <a:extLst>
              <a:ext uri="{FF2B5EF4-FFF2-40B4-BE49-F238E27FC236}">
                <a16:creationId xmlns:a16="http://schemas.microsoft.com/office/drawing/2014/main" id="{A60A38F1-BA27-DF99-2E3E-4EE003EA0ECC}"/>
              </a:ext>
            </a:extLst>
          </p:cNvPr>
          <p:cNvSpPr>
            <a:spLocks noGrp="1"/>
          </p:cNvSpPr>
          <p:nvPr>
            <p:ph type="body" sz="quarter" idx="20" hasCustomPrompt="1"/>
          </p:nvPr>
        </p:nvSpPr>
        <p:spPr>
          <a:xfrm>
            <a:off x="4305301" y="5086350"/>
            <a:ext cx="5448300" cy="1196975"/>
          </a:xfrm>
        </p:spPr>
        <p:txBody>
          <a:bodyPr/>
          <a:lstStyle>
            <a:lvl1pPr>
              <a:defRPr lang="en-US" sz="2400" b="1" kern="1200" cap="all" spc="-20" baseline="0" dirty="0" smtClean="0">
                <a:solidFill>
                  <a:schemeClr val="accent1"/>
                </a:solidFill>
                <a:latin typeface="+mj-lt"/>
                <a:ea typeface="+mn-ea"/>
                <a:cs typeface="+mn-cs"/>
              </a:defRPr>
            </a:lvl1pPr>
            <a:lvl2pPr>
              <a:defRPr lang="en-US" sz="2400" kern="1200" cap="all" spc="-20" baseline="0" dirty="0" smtClean="0">
                <a:solidFill>
                  <a:schemeClr val="accent1"/>
                </a:solidFill>
                <a:latin typeface="+mj-lt"/>
                <a:ea typeface="+mn-ea"/>
                <a:cs typeface="+mn-cs"/>
              </a:defRPr>
            </a:lvl2pPr>
            <a:lvl3pPr>
              <a:defRPr lang="en-US" sz="2400" kern="1200" cap="all" spc="-20" baseline="0" dirty="0" smtClean="0">
                <a:solidFill>
                  <a:schemeClr val="accent1"/>
                </a:solidFill>
                <a:latin typeface="+mj-lt"/>
                <a:ea typeface="+mn-ea"/>
                <a:cs typeface="+mn-cs"/>
              </a:defRPr>
            </a:lvl3pPr>
            <a:lvl4pPr>
              <a:defRPr lang="en-US" sz="2400" kern="1200" cap="all" spc="-20" baseline="0" dirty="0" smtClean="0">
                <a:solidFill>
                  <a:schemeClr val="accent1"/>
                </a:solidFill>
                <a:latin typeface="+mj-lt"/>
                <a:ea typeface="+mn-ea"/>
                <a:cs typeface="+mn-cs"/>
              </a:defRPr>
            </a:lvl4pPr>
            <a:lvl5pPr>
              <a:defRPr lang="fr-FR" sz="2400" kern="1200" cap="all" spc="-20" baseline="0" dirty="0">
                <a:solidFill>
                  <a:schemeClr val="accent1"/>
                </a:solidFill>
                <a:latin typeface="+mj-lt"/>
                <a:ea typeface="+mn-ea"/>
                <a:cs typeface="+mn-cs"/>
              </a:defRPr>
            </a:lvl5pPr>
          </a:lstStyle>
          <a:p>
            <a:pPr lvl="0"/>
            <a:r>
              <a:rPr lang="en-US" dirty="0"/>
              <a:t>This is a subtitle</a:t>
            </a:r>
          </a:p>
        </p:txBody>
      </p:sp>
    </p:spTree>
    <p:extLst>
      <p:ext uri="{BB962C8B-B14F-4D97-AF65-F5344CB8AC3E}">
        <p14:creationId xmlns:p14="http://schemas.microsoft.com/office/powerpoint/2010/main" val="2210797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Chart">
    <p:bg>
      <p:bgPr>
        <a:solidFill>
          <a:srgbClr val="FFFFFF"/>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E932022-157D-1370-3310-AACB88CF8447}"/>
              </a:ext>
              <a:ext uri="{C183D7F6-B498-43B3-948B-1728B52AA6E4}">
                <adec:decorative xmlns:adec="http://schemas.microsoft.com/office/drawing/2017/decorative" val="1"/>
              </a:ext>
            </a:extLst>
          </p:cNvPr>
          <p:cNvSpPr/>
          <p:nvPr userDrawn="1"/>
        </p:nvSpPr>
        <p:spPr>
          <a:xfrm flipV="1">
            <a:off x="1" y="1839229"/>
            <a:ext cx="6205537" cy="5014009"/>
          </a:xfrm>
          <a:custGeom>
            <a:avLst/>
            <a:gdLst>
              <a:gd name="connsiteX0" fmla="*/ 0 w 6046847"/>
              <a:gd name="connsiteY0" fmla="*/ 4885789 h 4885789"/>
              <a:gd name="connsiteX1" fmla="*/ 170126 w 6046847"/>
              <a:gd name="connsiteY1" fmla="*/ 4840091 h 4885789"/>
              <a:gd name="connsiteX2" fmla="*/ 381130 w 6046847"/>
              <a:gd name="connsiteY2" fmla="*/ 4766650 h 4885789"/>
              <a:gd name="connsiteX3" fmla="*/ 4824470 w 6046847"/>
              <a:gd name="connsiteY3" fmla="*/ 2303176 h 4885789"/>
              <a:gd name="connsiteX4" fmla="*/ 5999848 w 6046847"/>
              <a:gd name="connsiteY4" fmla="*/ 349430 h 4885789"/>
              <a:gd name="connsiteX5" fmla="*/ 6046847 w 6046847"/>
              <a:gd name="connsiteY5" fmla="*/ 0 h 4885789"/>
              <a:gd name="connsiteX6" fmla="*/ 0 w 6046847"/>
              <a:gd name="connsiteY6" fmla="*/ 0 h 488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6847" h="4885789">
                <a:moveTo>
                  <a:pt x="0" y="4885789"/>
                </a:moveTo>
                <a:lnTo>
                  <a:pt x="170126" y="4840091"/>
                </a:lnTo>
                <a:cubicBezTo>
                  <a:pt x="241132" y="4818239"/>
                  <a:pt x="311516" y="4793760"/>
                  <a:pt x="381130" y="4766650"/>
                </a:cubicBezTo>
                <a:cubicBezTo>
                  <a:pt x="1957046" y="4152868"/>
                  <a:pt x="3454842" y="3327794"/>
                  <a:pt x="4824470" y="2303176"/>
                </a:cubicBezTo>
                <a:cubicBezTo>
                  <a:pt x="5459151" y="1828356"/>
                  <a:pt x="5881345" y="1126520"/>
                  <a:pt x="5999848" y="349430"/>
                </a:cubicBezTo>
                <a:lnTo>
                  <a:pt x="6046847" y="0"/>
                </a:lnTo>
                <a:lnTo>
                  <a:pt x="0" y="0"/>
                </a:lnTo>
                <a:close/>
              </a:path>
            </a:pathLst>
          </a:custGeom>
          <a:solidFill>
            <a:srgbClr val="B0BFF0"/>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chemeClr val="tx1">
                  <a:lumMod val="20000"/>
                  <a:lumOff val="80000"/>
                </a:schemeClr>
              </a:solidFill>
            </a:endParaRPr>
          </a:p>
        </p:txBody>
      </p:sp>
      <p:sp>
        <p:nvSpPr>
          <p:cNvPr id="10" name="Picture Placeholder 9">
            <a:extLst>
              <a:ext uri="{FF2B5EF4-FFF2-40B4-BE49-F238E27FC236}">
                <a16:creationId xmlns:a16="http://schemas.microsoft.com/office/drawing/2014/main" id="{D472F42F-FE27-09E8-91A8-7BA1EB387567}"/>
              </a:ext>
            </a:extLst>
          </p:cNvPr>
          <p:cNvSpPr>
            <a:spLocks noGrp="1"/>
          </p:cNvSpPr>
          <p:nvPr>
            <p:ph type="pic" sz="quarter" idx="20"/>
          </p:nvPr>
        </p:nvSpPr>
        <p:spPr>
          <a:xfrm>
            <a:off x="574675" y="587374"/>
            <a:ext cx="4432300" cy="5241925"/>
          </a:xfrm>
        </p:spPr>
        <p:txBody>
          <a:bodyPr anchor="ctr"/>
          <a:lstStyle>
            <a:lvl1pPr algn="ctr">
              <a:defRPr sz="1200"/>
            </a:lvl1pPr>
          </a:lstStyle>
          <a:p>
            <a:endParaRPr lang="fr-FR"/>
          </a:p>
        </p:txBody>
      </p:sp>
      <p:sp>
        <p:nvSpPr>
          <p:cNvPr id="12" name="Text Placeholder 11">
            <a:extLst>
              <a:ext uri="{FF2B5EF4-FFF2-40B4-BE49-F238E27FC236}">
                <a16:creationId xmlns:a16="http://schemas.microsoft.com/office/drawing/2014/main" id="{C33D1780-CF14-3479-B4FE-FE6AC32544B1}"/>
              </a:ext>
              <a:ext uri="{C183D7F6-B498-43B3-948B-1728B52AA6E4}">
                <adec:decorative xmlns:adec="http://schemas.microsoft.com/office/drawing/2017/decorative" val="1"/>
              </a:ext>
            </a:extLst>
          </p:cNvPr>
          <p:cNvSpPr>
            <a:spLocks noGrp="1"/>
          </p:cNvSpPr>
          <p:nvPr>
            <p:ph type="body" sz="quarter" idx="11" hasCustomPrompt="1"/>
          </p:nvPr>
        </p:nvSpPr>
        <p:spPr>
          <a:xfrm>
            <a:off x="5709443" y="849178"/>
            <a:ext cx="387350" cy="387350"/>
          </a:xfrm>
          <a:custGeom>
            <a:avLst/>
            <a:gdLst>
              <a:gd name="connsiteX0" fmla="*/ 364332 w 728664"/>
              <a:gd name="connsiteY0" fmla="*/ 0 h 728664"/>
              <a:gd name="connsiteX1" fmla="*/ 728664 w 728664"/>
              <a:gd name="connsiteY1" fmla="*/ 364332 h 728664"/>
              <a:gd name="connsiteX2" fmla="*/ 364332 w 728664"/>
              <a:gd name="connsiteY2" fmla="*/ 728664 h 728664"/>
              <a:gd name="connsiteX3" fmla="*/ 0 w 728664"/>
              <a:gd name="connsiteY3" fmla="*/ 364332 h 728664"/>
              <a:gd name="connsiteX4" fmla="*/ 364332 w 728664"/>
              <a:gd name="connsiteY4" fmla="*/ 0 h 72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64" h="728664">
                <a:moveTo>
                  <a:pt x="364332" y="0"/>
                </a:moveTo>
                <a:cubicBezTo>
                  <a:pt x="565547" y="0"/>
                  <a:pt x="728664" y="163117"/>
                  <a:pt x="728664" y="364332"/>
                </a:cubicBezTo>
                <a:cubicBezTo>
                  <a:pt x="728664" y="565547"/>
                  <a:pt x="565547" y="728664"/>
                  <a:pt x="364332" y="728664"/>
                </a:cubicBezTo>
                <a:cubicBezTo>
                  <a:pt x="163117" y="728664"/>
                  <a:pt x="0" y="565547"/>
                  <a:pt x="0" y="364332"/>
                </a:cubicBezTo>
                <a:cubicBezTo>
                  <a:pt x="0" y="163117"/>
                  <a:pt x="163117" y="0"/>
                  <a:pt x="364332" y="0"/>
                </a:cubicBezTo>
                <a:close/>
              </a:path>
            </a:pathLst>
          </a:custGeom>
          <a:solidFill>
            <a:schemeClr val="accent1"/>
          </a:solidFill>
        </p:spPr>
        <p:txBody>
          <a:bodyPr wrap="square">
            <a:noAutofit/>
          </a:bodyPr>
          <a:lstStyle>
            <a:lvl1pPr>
              <a:defRPr>
                <a:solidFill>
                  <a:schemeClr val="tx2">
                    <a:alpha val="0"/>
                  </a:schemeClr>
                </a:solidFill>
              </a:defRPr>
            </a:lvl1pPr>
            <a:lvl5pPr>
              <a:defRPr/>
            </a:lvl5pPr>
          </a:lstStyle>
          <a:p>
            <a:pPr lvl="0"/>
            <a:r>
              <a:rPr lang="fr-FR" dirty="0"/>
              <a:t>'</a:t>
            </a:r>
          </a:p>
        </p:txBody>
      </p:sp>
      <p:sp>
        <p:nvSpPr>
          <p:cNvPr id="7" name="Title 3">
            <a:extLst>
              <a:ext uri="{FF2B5EF4-FFF2-40B4-BE49-F238E27FC236}">
                <a16:creationId xmlns:a16="http://schemas.microsoft.com/office/drawing/2014/main" id="{6E53D73E-CBB8-97F6-1F2C-F8EF9493D0E6}"/>
              </a:ext>
            </a:extLst>
          </p:cNvPr>
          <p:cNvSpPr>
            <a:spLocks noGrp="1"/>
          </p:cNvSpPr>
          <p:nvPr>
            <p:ph type="title"/>
          </p:nvPr>
        </p:nvSpPr>
        <p:spPr>
          <a:xfrm>
            <a:off x="6203950" y="380072"/>
            <a:ext cx="5438084" cy="1325563"/>
          </a:xfrm>
        </p:spPr>
        <p:txBody>
          <a:bodyPr anchor="ctr"/>
          <a:lstStyle>
            <a:lvl1pPr>
              <a:defRPr lang="fr-FR" sz="5400" kern="1200" spc="-20" dirty="0">
                <a:solidFill>
                  <a:schemeClr val="bg2"/>
                </a:solidFill>
                <a:latin typeface="+mj-lt"/>
                <a:ea typeface="+mn-ea"/>
                <a:cs typeface="+mn-cs"/>
              </a:defRPr>
            </a:lvl1pPr>
          </a:lstStyle>
          <a:p>
            <a:pPr marL="0" lvl="0" indent="0" algn="l" defTabSz="914400" rtl="0" eaLnBrk="1" latinLnBrk="0" hangingPunct="1">
              <a:lnSpc>
                <a:spcPct val="90000"/>
              </a:lnSpc>
              <a:spcBef>
                <a:spcPts val="0"/>
              </a:spcBef>
              <a:spcAft>
                <a:spcPts val="1200"/>
              </a:spcAft>
              <a:buFont typeface="Marianne" panose="02000000000000000000" pitchFamily="2" charset="0"/>
              <a:buNone/>
            </a:pPr>
            <a:r>
              <a:rPr lang="en-US" dirty="0"/>
              <a:t>Click to edit Master title style</a:t>
            </a:r>
            <a:endParaRPr lang="fr-FR" dirty="0"/>
          </a:p>
        </p:txBody>
      </p:sp>
      <p:sp>
        <p:nvSpPr>
          <p:cNvPr id="9" name="Text Placeholder 9">
            <a:extLst>
              <a:ext uri="{FF2B5EF4-FFF2-40B4-BE49-F238E27FC236}">
                <a16:creationId xmlns:a16="http://schemas.microsoft.com/office/drawing/2014/main" id="{4533FCBD-DAE8-F5A3-E555-B5587B429A04}"/>
              </a:ext>
            </a:extLst>
          </p:cNvPr>
          <p:cNvSpPr>
            <a:spLocks noGrp="1"/>
          </p:cNvSpPr>
          <p:nvPr>
            <p:ph type="body" sz="quarter" idx="24"/>
          </p:nvPr>
        </p:nvSpPr>
        <p:spPr>
          <a:xfrm>
            <a:off x="6204630" y="1869439"/>
            <a:ext cx="5436508" cy="39471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3" name="Footer Placeholder 1" descr="Titre de la diapositive">
            <a:extLst>
              <a:ext uri="{FF2B5EF4-FFF2-40B4-BE49-F238E27FC236}">
                <a16:creationId xmlns:a16="http://schemas.microsoft.com/office/drawing/2014/main" id="{8B128EFF-4709-2DB8-680E-6E289AB56ADE}"/>
              </a:ext>
            </a:extLst>
          </p:cNvPr>
          <p:cNvSpPr>
            <a:spLocks noGrp="1"/>
          </p:cNvSpPr>
          <p:nvPr>
            <p:ph type="ftr" sz="quarter" idx="10"/>
          </p:nvPr>
        </p:nvSpPr>
        <p:spPr>
          <a:xfrm>
            <a:off x="571758" y="6311001"/>
            <a:ext cx="1856549" cy="235134"/>
          </a:xfrm>
        </p:spPr>
        <p:txBody>
          <a:bodyPr/>
          <a:lstStyle>
            <a:lvl1pPr>
              <a:defRPr>
                <a:solidFill>
                  <a:schemeClr val="bg2"/>
                </a:solidFill>
              </a:defRPr>
            </a:lvl1pPr>
          </a:lstStyle>
          <a:p>
            <a:r>
              <a:rPr lang="fr-FR"/>
              <a:t>Titre de la diapositive</a:t>
            </a:r>
            <a:endParaRPr lang="fr-FR" dirty="0"/>
          </a:p>
        </p:txBody>
      </p:sp>
      <p:pic>
        <p:nvPicPr>
          <p:cNvPr id="4" name="Graphic 3">
            <a:extLst>
              <a:ext uri="{FF2B5EF4-FFF2-40B4-BE49-F238E27FC236}">
                <a16:creationId xmlns:a16="http://schemas.microsoft.com/office/drawing/2014/main" id="{07CFE410-8CFF-B7FB-4AEB-09F8DDDDD0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0332" y="6180224"/>
            <a:ext cx="896649" cy="444679"/>
          </a:xfrm>
          <a:prstGeom prst="rect">
            <a:avLst/>
          </a:prstGeom>
        </p:spPr>
      </p:pic>
    </p:spTree>
    <p:extLst>
      <p:ext uri="{BB962C8B-B14F-4D97-AF65-F5344CB8AC3E}">
        <p14:creationId xmlns:p14="http://schemas.microsoft.com/office/powerpoint/2010/main" val="1108575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FFFFF"/>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44CD58D7-78D8-5A17-A188-238F3302F3EC}"/>
              </a:ext>
              <a:ext uri="{C183D7F6-B498-43B3-948B-1728B52AA6E4}">
                <adec:decorative xmlns:adec="http://schemas.microsoft.com/office/drawing/2017/decorative" val="1"/>
              </a:ext>
            </a:extLst>
          </p:cNvPr>
          <p:cNvSpPr/>
          <p:nvPr userDrawn="1"/>
        </p:nvSpPr>
        <p:spPr>
          <a:xfrm rot="10800000">
            <a:off x="0" y="0"/>
            <a:ext cx="1309535" cy="5204582"/>
          </a:xfrm>
          <a:custGeom>
            <a:avLst/>
            <a:gdLst>
              <a:gd name="connsiteX0" fmla="*/ 1309535 w 1309535"/>
              <a:gd name="connsiteY0" fmla="*/ 5204582 h 5204582"/>
              <a:gd name="connsiteX1" fmla="*/ 121487 w 1309535"/>
              <a:gd name="connsiteY1" fmla="*/ 5204582 h 5204582"/>
              <a:gd name="connsiteX2" fmla="*/ 120441 w 1309535"/>
              <a:gd name="connsiteY2" fmla="*/ 5199379 h 5204582"/>
              <a:gd name="connsiteX3" fmla="*/ 1298653 w 1309535"/>
              <a:gd name="connsiteY3" fmla="*/ 11547 h 5204582"/>
              <a:gd name="connsiteX4" fmla="*/ 1309535 w 1309535"/>
              <a:gd name="connsiteY4" fmla="*/ 0 h 5204582"/>
              <a:gd name="connsiteX0" fmla="*/ 1309535 w 1400975"/>
              <a:gd name="connsiteY0" fmla="*/ 5204582 h 5296022"/>
              <a:gd name="connsiteX1" fmla="*/ 121487 w 1400975"/>
              <a:gd name="connsiteY1" fmla="*/ 5204582 h 5296022"/>
              <a:gd name="connsiteX2" fmla="*/ 120441 w 1400975"/>
              <a:gd name="connsiteY2" fmla="*/ 5199379 h 5296022"/>
              <a:gd name="connsiteX3" fmla="*/ 1298653 w 1400975"/>
              <a:gd name="connsiteY3" fmla="*/ 11547 h 5296022"/>
              <a:gd name="connsiteX4" fmla="*/ 1309535 w 1400975"/>
              <a:gd name="connsiteY4" fmla="*/ 0 h 5296022"/>
              <a:gd name="connsiteX5" fmla="*/ 1400975 w 1400975"/>
              <a:gd name="connsiteY5" fmla="*/ 5296022 h 5296022"/>
              <a:gd name="connsiteX0" fmla="*/ 1309535 w 1309535"/>
              <a:gd name="connsiteY0" fmla="*/ 5204582 h 5204582"/>
              <a:gd name="connsiteX1" fmla="*/ 121487 w 1309535"/>
              <a:gd name="connsiteY1" fmla="*/ 5204582 h 5204582"/>
              <a:gd name="connsiteX2" fmla="*/ 120441 w 1309535"/>
              <a:gd name="connsiteY2" fmla="*/ 5199379 h 5204582"/>
              <a:gd name="connsiteX3" fmla="*/ 1298653 w 1309535"/>
              <a:gd name="connsiteY3" fmla="*/ 11547 h 5204582"/>
              <a:gd name="connsiteX4" fmla="*/ 1309535 w 1309535"/>
              <a:gd name="connsiteY4" fmla="*/ 0 h 5204582"/>
              <a:gd name="connsiteX0" fmla="*/ 121487 w 1309535"/>
              <a:gd name="connsiteY0" fmla="*/ 5204582 h 5204582"/>
              <a:gd name="connsiteX1" fmla="*/ 120441 w 1309535"/>
              <a:gd name="connsiteY1" fmla="*/ 5199379 h 5204582"/>
              <a:gd name="connsiteX2" fmla="*/ 1298653 w 1309535"/>
              <a:gd name="connsiteY2" fmla="*/ 11547 h 5204582"/>
              <a:gd name="connsiteX3" fmla="*/ 1309535 w 1309535"/>
              <a:gd name="connsiteY3" fmla="*/ 0 h 5204582"/>
            </a:gdLst>
            <a:ahLst/>
            <a:cxnLst>
              <a:cxn ang="0">
                <a:pos x="connsiteX0" y="connsiteY0"/>
              </a:cxn>
              <a:cxn ang="0">
                <a:pos x="connsiteX1" y="connsiteY1"/>
              </a:cxn>
              <a:cxn ang="0">
                <a:pos x="connsiteX2" y="connsiteY2"/>
              </a:cxn>
              <a:cxn ang="0">
                <a:pos x="connsiteX3" y="connsiteY3"/>
              </a:cxn>
            </a:cxnLst>
            <a:rect l="l" t="t" r="r" b="b"/>
            <a:pathLst>
              <a:path w="1309535" h="5204582">
                <a:moveTo>
                  <a:pt x="121487" y="5204582"/>
                </a:moveTo>
                <a:lnTo>
                  <a:pt x="120441" y="5199379"/>
                </a:lnTo>
                <a:cubicBezTo>
                  <a:pt x="-176764" y="3459435"/>
                  <a:pt x="25807" y="1522431"/>
                  <a:pt x="1298653" y="11547"/>
                </a:cubicBezTo>
                <a:lnTo>
                  <a:pt x="1309535" y="0"/>
                </a:lnTo>
              </a:path>
            </a:pathLst>
          </a:custGeom>
          <a:noFill/>
          <a:ln w="12700" cap="flat">
            <a:solidFill>
              <a:schemeClr val="accent6"/>
            </a:solidFill>
            <a:prstDash val="solid"/>
            <a:miter/>
          </a:ln>
        </p:spPr>
        <p:txBody>
          <a:bodyPr lIns="540000" tIns="360000" rIns="288000" rtlCol="0" anchor="t"/>
          <a:lstStyle/>
          <a:p>
            <a:pPr lvl="0">
              <a:spcAft>
                <a:spcPts val="2400"/>
              </a:spcAft>
            </a:pPr>
            <a:endParaRPr lang="fr-FR" sz="1200" spc="-30" dirty="0">
              <a:solidFill>
                <a:schemeClr val="bg2"/>
              </a:solidFill>
              <a:latin typeface="Marianne Light" panose="02000000000000000000" pitchFamily="2" charset="0"/>
            </a:endParaRPr>
          </a:p>
        </p:txBody>
      </p:sp>
      <p:sp>
        <p:nvSpPr>
          <p:cNvPr id="18" name="Text Placeholder 14">
            <a:extLst>
              <a:ext uri="{FF2B5EF4-FFF2-40B4-BE49-F238E27FC236}">
                <a16:creationId xmlns:a16="http://schemas.microsoft.com/office/drawing/2014/main" id="{EB23A81C-0601-8D71-6316-415A0C023072}"/>
              </a:ext>
              <a:ext uri="{C183D7F6-B498-43B3-948B-1728B52AA6E4}">
                <adec:decorative xmlns:adec="http://schemas.microsoft.com/office/drawing/2017/decorative" val="1"/>
              </a:ext>
            </a:extLst>
          </p:cNvPr>
          <p:cNvSpPr>
            <a:spLocks noGrp="1"/>
          </p:cNvSpPr>
          <p:nvPr>
            <p:ph type="body" sz="quarter" idx="36"/>
          </p:nvPr>
        </p:nvSpPr>
        <p:spPr>
          <a:xfrm>
            <a:off x="836613" y="1910376"/>
            <a:ext cx="790575" cy="790575"/>
          </a:xfrm>
          <a:prstGeom prst="ellipse">
            <a:avLst/>
          </a:prstGeom>
          <a:solidFill>
            <a:schemeClr val="accent6"/>
          </a:solidFill>
        </p:spPr>
        <p:txBody>
          <a:bodyPr vert="horz" lIns="0" tIns="0" rIns="0" bIns="0" rtlCol="0" anchor="ctr">
            <a:noAutofit/>
          </a:bodyPr>
          <a:lstStyle>
            <a:lvl1pPr>
              <a:defRPr lang="en-US" sz="3800" dirty="0">
                <a:solidFill>
                  <a:schemeClr val="accent3">
                    <a:alpha val="0"/>
                  </a:schemeClr>
                </a:solidFill>
                <a:latin typeface="Marianne" panose="02000000000000000000" pitchFamily="2" charset="0"/>
              </a:defRPr>
            </a:lvl1pPr>
          </a:lstStyle>
          <a:p>
            <a:pPr lvl="0" algn="ctr">
              <a:spcAft>
                <a:spcPts val="0"/>
              </a:spcAft>
            </a:pPr>
            <a:endParaRPr lang="en-US" dirty="0"/>
          </a:p>
        </p:txBody>
      </p:sp>
      <p:sp>
        <p:nvSpPr>
          <p:cNvPr id="19" name="Picture Placeholder 12">
            <a:extLst>
              <a:ext uri="{FF2B5EF4-FFF2-40B4-BE49-F238E27FC236}">
                <a16:creationId xmlns:a16="http://schemas.microsoft.com/office/drawing/2014/main" id="{39B37FF7-EEC5-C617-9A0E-73FBD2B66A9D}"/>
              </a:ext>
            </a:extLst>
          </p:cNvPr>
          <p:cNvSpPr>
            <a:spLocks noGrp="1"/>
          </p:cNvSpPr>
          <p:nvPr>
            <p:ph type="pic" sz="quarter" idx="17"/>
          </p:nvPr>
        </p:nvSpPr>
        <p:spPr>
          <a:xfrm>
            <a:off x="901701" y="1975464"/>
            <a:ext cx="660400" cy="660400"/>
          </a:xfrm>
          <a:prstGeom prst="ellipse">
            <a:avLst/>
          </a:prstGeom>
        </p:spPr>
        <p:txBody>
          <a:bodyPr anchor="ctr"/>
          <a:lstStyle>
            <a:lvl1pPr algn="ctr">
              <a:defRPr sz="800"/>
            </a:lvl1pPr>
          </a:lstStyle>
          <a:p>
            <a:endParaRPr lang="fr-FR" dirty="0"/>
          </a:p>
        </p:txBody>
      </p:sp>
      <p:sp>
        <p:nvSpPr>
          <p:cNvPr id="16" name="Title 29">
            <a:extLst>
              <a:ext uri="{FF2B5EF4-FFF2-40B4-BE49-F238E27FC236}">
                <a16:creationId xmlns:a16="http://schemas.microsoft.com/office/drawing/2014/main" id="{8696F007-0692-050C-3E59-5803D154D546}"/>
              </a:ext>
            </a:extLst>
          </p:cNvPr>
          <p:cNvSpPr>
            <a:spLocks noGrp="1"/>
          </p:cNvSpPr>
          <p:nvPr>
            <p:ph type="title"/>
          </p:nvPr>
        </p:nvSpPr>
        <p:spPr>
          <a:xfrm>
            <a:off x="1895185" y="574675"/>
            <a:ext cx="9720552" cy="711200"/>
          </a:xfrm>
        </p:spPr>
        <p:txBody>
          <a:bodyPr anchor="t"/>
          <a:lstStyle>
            <a:lvl1pPr>
              <a:defRPr sz="5400" spc="-20">
                <a:solidFill>
                  <a:schemeClr val="bg2"/>
                </a:solidFill>
              </a:defRPr>
            </a:lvl1pPr>
          </a:lstStyle>
          <a:p>
            <a:r>
              <a:rPr lang="en-US" dirty="0"/>
              <a:t>Click to edit Master title</a:t>
            </a:r>
            <a:endParaRPr lang="fr-FR" dirty="0"/>
          </a:p>
        </p:txBody>
      </p:sp>
      <p:sp>
        <p:nvSpPr>
          <p:cNvPr id="17" name="Text Placeholder 14">
            <a:extLst>
              <a:ext uri="{FF2B5EF4-FFF2-40B4-BE49-F238E27FC236}">
                <a16:creationId xmlns:a16="http://schemas.microsoft.com/office/drawing/2014/main" id="{8A77F08A-B5CB-709C-4BD6-D127EAA25138}"/>
              </a:ext>
            </a:extLst>
          </p:cNvPr>
          <p:cNvSpPr>
            <a:spLocks noGrp="1"/>
          </p:cNvSpPr>
          <p:nvPr>
            <p:ph type="body" sz="quarter" idx="19"/>
          </p:nvPr>
        </p:nvSpPr>
        <p:spPr>
          <a:xfrm>
            <a:off x="1895187" y="2046104"/>
            <a:ext cx="4556414" cy="3730582"/>
          </a:xfrm>
        </p:spPr>
        <p:txBody>
          <a:bodyPr numCol="1" spcCol="0" anchor="t"/>
          <a:lstStyle>
            <a:lvl1pPr>
              <a:lnSpc>
                <a:spcPct val="90000"/>
              </a:lnSpc>
              <a:spcAft>
                <a:spcPts val="2400"/>
              </a:spcAft>
              <a:defRPr sz="1600" b="1">
                <a:solidFill>
                  <a:schemeClr val="accent6"/>
                </a:solidFill>
                <a:latin typeface="+mj-lt"/>
              </a:defRPr>
            </a:lvl1pPr>
            <a:lvl2pPr>
              <a:spcAft>
                <a:spcPts val="600"/>
              </a:spcAft>
              <a:defRPr sz="1200">
                <a:solidFill>
                  <a:schemeClr val="tx2"/>
                </a:solidFill>
                <a:latin typeface="+mn-lt"/>
              </a:defRPr>
            </a:lvl2pPr>
            <a:lvl3pPr>
              <a:spcAft>
                <a:spcPts val="600"/>
              </a:spcAft>
              <a:defRPr sz="1200">
                <a:latin typeface="+mn-lt"/>
              </a:defRPr>
            </a:lvl3pPr>
            <a:lvl4pPr>
              <a:spcAft>
                <a:spcPts val="600"/>
              </a:spcAft>
              <a:defRPr sz="1200">
                <a:latin typeface="+mn-lt"/>
              </a:defRPr>
            </a:lvl4pPr>
            <a:lvl5pPr>
              <a:spcAft>
                <a:spcPts val="600"/>
              </a:spcAft>
              <a:defRPr sz="1200">
                <a:latin typeface="+mn-lt"/>
              </a:defRPr>
            </a:lvl5pPr>
            <a:lvl6pPr>
              <a:spcAft>
                <a:spcPts val="600"/>
              </a:spcAft>
              <a:defRPr sz="1200">
                <a:latin typeface="+mn-lt"/>
              </a:defRPr>
            </a:lvl6pPr>
            <a:lvl7pPr>
              <a:spcAft>
                <a:spcPts val="600"/>
              </a:spcAft>
              <a:defRPr sz="1200">
                <a:latin typeface="+mn-lt"/>
              </a:defRPr>
            </a:lvl7pPr>
            <a:lvl8pPr>
              <a:spcAft>
                <a:spcPts val="600"/>
              </a:spcAft>
              <a:defRPr sz="1200">
                <a:latin typeface="+mn-lt"/>
              </a:defRPr>
            </a:lvl8pPr>
            <a:lvl9pPr>
              <a:spcAft>
                <a:spcPts val="600"/>
              </a:spcAft>
              <a:defRPr sz="1200">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r-FR" dirty="0"/>
          </a:p>
        </p:txBody>
      </p:sp>
      <p:sp>
        <p:nvSpPr>
          <p:cNvPr id="2" name="Footer Placeholder 1" descr="Titre de la diapositive">
            <a:extLst>
              <a:ext uri="{FF2B5EF4-FFF2-40B4-BE49-F238E27FC236}">
                <a16:creationId xmlns:a16="http://schemas.microsoft.com/office/drawing/2014/main" id="{574B8C03-AFCA-9FEA-9B8D-5E06B3B48DC5}"/>
              </a:ext>
            </a:extLst>
          </p:cNvPr>
          <p:cNvSpPr>
            <a:spLocks noGrp="1"/>
          </p:cNvSpPr>
          <p:nvPr>
            <p:ph type="ftr" sz="quarter" idx="10"/>
          </p:nvPr>
        </p:nvSpPr>
        <p:spPr>
          <a:xfrm>
            <a:off x="571758" y="6311001"/>
            <a:ext cx="1856549" cy="235134"/>
          </a:xfrm>
        </p:spPr>
        <p:txBody>
          <a:bodyPr/>
          <a:lstStyle>
            <a:lvl1pPr>
              <a:defRPr>
                <a:solidFill>
                  <a:schemeClr val="bg2"/>
                </a:solidFill>
              </a:defRPr>
            </a:lvl1pPr>
          </a:lstStyle>
          <a:p>
            <a:r>
              <a:rPr lang="fr-FR"/>
              <a:t>Titre de la diapositive</a:t>
            </a:r>
            <a:endParaRPr lang="fr-FR" dirty="0"/>
          </a:p>
        </p:txBody>
      </p:sp>
      <p:pic>
        <p:nvPicPr>
          <p:cNvPr id="8" name="Graphic 1">
            <a:extLst>
              <a:ext uri="{FF2B5EF4-FFF2-40B4-BE49-F238E27FC236}">
                <a16:creationId xmlns:a16="http://schemas.microsoft.com/office/drawing/2014/main" id="{53A8FFC1-B893-1D6B-1858-69770A7DB01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0332" y="6180224"/>
            <a:ext cx="896649" cy="444679"/>
          </a:xfrm>
          <a:prstGeom prst="rect">
            <a:avLst/>
          </a:prstGeom>
        </p:spPr>
      </p:pic>
      <p:sp>
        <p:nvSpPr>
          <p:cNvPr id="5" name="Text Placeholder 14">
            <a:extLst>
              <a:ext uri="{FF2B5EF4-FFF2-40B4-BE49-F238E27FC236}">
                <a16:creationId xmlns:a16="http://schemas.microsoft.com/office/drawing/2014/main" id="{22C13602-EAC4-1F00-D9C9-4B4987851526}"/>
              </a:ext>
            </a:extLst>
          </p:cNvPr>
          <p:cNvSpPr>
            <a:spLocks noGrp="1"/>
          </p:cNvSpPr>
          <p:nvPr>
            <p:ph type="body" sz="quarter" idx="37"/>
          </p:nvPr>
        </p:nvSpPr>
        <p:spPr>
          <a:xfrm>
            <a:off x="7059323" y="2046104"/>
            <a:ext cx="4556414" cy="3730582"/>
          </a:xfrm>
        </p:spPr>
        <p:txBody>
          <a:bodyPr numCol="1" spcCol="0" anchor="t"/>
          <a:lstStyle>
            <a:lvl1pPr>
              <a:lnSpc>
                <a:spcPct val="90000"/>
              </a:lnSpc>
              <a:spcAft>
                <a:spcPts val="2400"/>
              </a:spcAft>
              <a:defRPr sz="1600" b="1">
                <a:solidFill>
                  <a:schemeClr val="accent6"/>
                </a:solidFill>
                <a:latin typeface="+mj-lt"/>
              </a:defRPr>
            </a:lvl1pPr>
            <a:lvl2pPr>
              <a:spcAft>
                <a:spcPts val="600"/>
              </a:spcAft>
              <a:defRPr sz="1200">
                <a:solidFill>
                  <a:schemeClr val="tx2"/>
                </a:solidFill>
                <a:latin typeface="+mn-lt"/>
              </a:defRPr>
            </a:lvl2pPr>
            <a:lvl3pPr>
              <a:spcAft>
                <a:spcPts val="600"/>
              </a:spcAft>
              <a:defRPr sz="1200">
                <a:latin typeface="+mn-lt"/>
              </a:defRPr>
            </a:lvl3pPr>
            <a:lvl4pPr>
              <a:spcAft>
                <a:spcPts val="600"/>
              </a:spcAft>
              <a:defRPr sz="1200">
                <a:latin typeface="+mn-lt"/>
              </a:defRPr>
            </a:lvl4pPr>
            <a:lvl5pPr>
              <a:spcAft>
                <a:spcPts val="600"/>
              </a:spcAft>
              <a:defRPr sz="1200">
                <a:latin typeface="+mn-lt"/>
              </a:defRPr>
            </a:lvl5pPr>
            <a:lvl6pPr>
              <a:spcAft>
                <a:spcPts val="600"/>
              </a:spcAft>
              <a:defRPr sz="1200">
                <a:latin typeface="+mn-lt"/>
              </a:defRPr>
            </a:lvl6pPr>
            <a:lvl7pPr>
              <a:spcAft>
                <a:spcPts val="600"/>
              </a:spcAft>
              <a:defRPr sz="1200">
                <a:latin typeface="+mn-lt"/>
              </a:defRPr>
            </a:lvl7pPr>
            <a:lvl8pPr>
              <a:spcAft>
                <a:spcPts val="600"/>
              </a:spcAft>
              <a:defRPr sz="1200">
                <a:latin typeface="+mn-lt"/>
              </a:defRPr>
            </a:lvl8pPr>
            <a:lvl9pPr>
              <a:spcAft>
                <a:spcPts val="600"/>
              </a:spcAft>
              <a:defRPr sz="1200">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r-FR" dirty="0"/>
          </a:p>
        </p:txBody>
      </p:sp>
    </p:spTree>
    <p:extLst>
      <p:ext uri="{BB962C8B-B14F-4D97-AF65-F5344CB8AC3E}">
        <p14:creationId xmlns:p14="http://schemas.microsoft.com/office/powerpoint/2010/main" val="3550027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age">
    <p:bg>
      <p:bgPr>
        <a:solidFill>
          <a:srgbClr val="FFFFFF"/>
        </a:solidFill>
        <a:effectLst/>
      </p:bgPr>
    </p:bg>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2E974F78-5DF5-2095-BA28-0AE033CFDE9F}"/>
              </a:ext>
              <a:ext uri="{C183D7F6-B498-43B3-948B-1728B52AA6E4}">
                <adec:decorative xmlns:adec="http://schemas.microsoft.com/office/drawing/2017/decorative" val="1"/>
              </a:ext>
            </a:extLst>
          </p:cNvPr>
          <p:cNvSpPr>
            <a:spLocks noGrp="1"/>
          </p:cNvSpPr>
          <p:nvPr>
            <p:ph type="body" sz="quarter" idx="24" hasCustomPrompt="1"/>
          </p:nvPr>
        </p:nvSpPr>
        <p:spPr>
          <a:xfrm>
            <a:off x="3171055" y="388976"/>
            <a:ext cx="9020946" cy="6469024"/>
          </a:xfrm>
          <a:custGeom>
            <a:avLst/>
            <a:gdLst>
              <a:gd name="connsiteX0" fmla="*/ 4945505 w 9020946"/>
              <a:gd name="connsiteY0" fmla="*/ 0 h 6469024"/>
              <a:gd name="connsiteX1" fmla="*/ 5771187 w 9020946"/>
              <a:gd name="connsiteY1" fmla="*/ 161155 h 6469024"/>
              <a:gd name="connsiteX2" fmla="*/ 8936706 w 9020946"/>
              <a:gd name="connsiteY2" fmla="*/ 1984322 h 6469024"/>
              <a:gd name="connsiteX3" fmla="*/ 9020946 w 9020946"/>
              <a:gd name="connsiteY3" fmla="*/ 2056378 h 6469024"/>
              <a:gd name="connsiteX4" fmla="*/ 9020946 w 9020946"/>
              <a:gd name="connsiteY4" fmla="*/ 6469024 h 6469024"/>
              <a:gd name="connsiteX5" fmla="*/ 56808 w 9020946"/>
              <a:gd name="connsiteY5" fmla="*/ 6469024 h 6469024"/>
              <a:gd name="connsiteX6" fmla="*/ 31222 w 9020946"/>
              <a:gd name="connsiteY6" fmla="*/ 6170845 h 6469024"/>
              <a:gd name="connsiteX7" fmla="*/ 1 w 9020946"/>
              <a:gd name="connsiteY7" fmla="*/ 5252589 h 6469024"/>
              <a:gd name="connsiteX8" fmla="*/ 126073 w 9020946"/>
              <a:gd name="connsiteY8" fmla="*/ 3415976 h 6469024"/>
              <a:gd name="connsiteX9" fmla="*/ 954371 w 9020946"/>
              <a:gd name="connsiteY9" fmla="*/ 1984322 h 6469024"/>
              <a:gd name="connsiteX10" fmla="*/ 4119822 w 9020946"/>
              <a:gd name="connsiteY10" fmla="*/ 161155 h 6469024"/>
              <a:gd name="connsiteX11" fmla="*/ 4945505 w 9020946"/>
              <a:gd name="connsiteY11" fmla="*/ 0 h 6469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20946" h="6469024">
                <a:moveTo>
                  <a:pt x="4945505" y="0"/>
                </a:moveTo>
                <a:cubicBezTo>
                  <a:pt x="5226075" y="0"/>
                  <a:pt x="5506646" y="53719"/>
                  <a:pt x="5771187" y="161155"/>
                </a:cubicBezTo>
                <a:cubicBezTo>
                  <a:pt x="6912831" y="624859"/>
                  <a:pt x="7976495" y="1241364"/>
                  <a:pt x="8936706" y="1984322"/>
                </a:cubicBezTo>
                <a:lnTo>
                  <a:pt x="9020946" y="2056378"/>
                </a:lnTo>
                <a:lnTo>
                  <a:pt x="9020946" y="6469024"/>
                </a:lnTo>
                <a:lnTo>
                  <a:pt x="56808" y="6469024"/>
                </a:lnTo>
                <a:lnTo>
                  <a:pt x="31222" y="6170845"/>
                </a:lnTo>
                <a:cubicBezTo>
                  <a:pt x="10258" y="5864562"/>
                  <a:pt x="-101" y="5558295"/>
                  <a:pt x="1" y="5252589"/>
                </a:cubicBezTo>
                <a:cubicBezTo>
                  <a:pt x="-203" y="4641109"/>
                  <a:pt x="41436" y="4027524"/>
                  <a:pt x="126073" y="3415976"/>
                </a:cubicBezTo>
                <a:cubicBezTo>
                  <a:pt x="204460" y="2849318"/>
                  <a:pt x="501911" y="2334409"/>
                  <a:pt x="954371" y="1984322"/>
                </a:cubicBezTo>
                <a:cubicBezTo>
                  <a:pt x="1914514" y="1241296"/>
                  <a:pt x="2978246" y="624859"/>
                  <a:pt x="4119822" y="161155"/>
                </a:cubicBezTo>
                <a:cubicBezTo>
                  <a:pt x="4384363" y="53719"/>
                  <a:pt x="4664934" y="0"/>
                  <a:pt x="4945505" y="0"/>
                </a:cubicBezTo>
                <a:close/>
              </a:path>
            </a:pathLst>
          </a:custGeom>
          <a:solidFill>
            <a:schemeClr val="accent1"/>
          </a:solidFill>
        </p:spPr>
        <p:txBody>
          <a:bodyPr wrap="square">
            <a:noAutofit/>
          </a:bodyPr>
          <a:lstStyle>
            <a:lvl1pPr>
              <a:defRPr>
                <a:solidFill>
                  <a:schemeClr val="tx2">
                    <a:alpha val="0"/>
                  </a:schemeClr>
                </a:solidFill>
              </a:defRPr>
            </a:lvl1pPr>
            <a:lvl5pPr>
              <a:defRPr/>
            </a:lvl5pPr>
          </a:lstStyle>
          <a:p>
            <a:pPr lvl="0"/>
            <a:r>
              <a:rPr lang="fr-FR" dirty="0"/>
              <a:t>'</a:t>
            </a:r>
          </a:p>
        </p:txBody>
      </p:sp>
      <p:grpSp>
        <p:nvGrpSpPr>
          <p:cNvPr id="27" name="Group 26">
            <a:extLst>
              <a:ext uri="{FF2B5EF4-FFF2-40B4-BE49-F238E27FC236}">
                <a16:creationId xmlns:a16="http://schemas.microsoft.com/office/drawing/2014/main" id="{6A84D5D1-C99C-5B24-C5D3-F357B9BD107F}"/>
              </a:ext>
            </a:extLst>
          </p:cNvPr>
          <p:cNvGrpSpPr/>
          <p:nvPr userDrawn="1"/>
        </p:nvGrpSpPr>
        <p:grpSpPr>
          <a:xfrm>
            <a:off x="574676" y="574676"/>
            <a:ext cx="2832100" cy="836100"/>
            <a:chOff x="574675" y="574675"/>
            <a:chExt cx="2957513" cy="873125"/>
          </a:xfrm>
        </p:grpSpPr>
        <p:pic>
          <p:nvPicPr>
            <p:cNvPr id="28" name="Graphic 27">
              <a:extLst>
                <a:ext uri="{FF2B5EF4-FFF2-40B4-BE49-F238E27FC236}">
                  <a16:creationId xmlns:a16="http://schemas.microsoft.com/office/drawing/2014/main" id="{83B90F13-BFED-F42E-3160-DAEFE8AA9E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4675" y="574675"/>
              <a:ext cx="993800" cy="873125"/>
            </a:xfrm>
            <a:prstGeom prst="rect">
              <a:avLst/>
            </a:prstGeom>
          </p:spPr>
        </p:pic>
        <p:pic>
          <p:nvPicPr>
            <p:cNvPr id="29" name="Graphic 28">
              <a:extLst>
                <a:ext uri="{FF2B5EF4-FFF2-40B4-BE49-F238E27FC236}">
                  <a16:creationId xmlns:a16="http://schemas.microsoft.com/office/drawing/2014/main" id="{675DEB7F-BF68-12E8-DF53-84EEBC7FBA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1624" y="574675"/>
              <a:ext cx="1760564" cy="873125"/>
            </a:xfrm>
            <a:prstGeom prst="rect">
              <a:avLst/>
            </a:prstGeom>
          </p:spPr>
        </p:pic>
      </p:grpSp>
      <p:sp>
        <p:nvSpPr>
          <p:cNvPr id="5" name="Title 1">
            <a:extLst>
              <a:ext uri="{FF2B5EF4-FFF2-40B4-BE49-F238E27FC236}">
                <a16:creationId xmlns:a16="http://schemas.microsoft.com/office/drawing/2014/main" id="{E30BBDD3-E24C-EE24-20EA-618588B5FEA6}"/>
              </a:ext>
            </a:extLst>
          </p:cNvPr>
          <p:cNvSpPr>
            <a:spLocks noGrp="1"/>
          </p:cNvSpPr>
          <p:nvPr>
            <p:ph type="title"/>
          </p:nvPr>
        </p:nvSpPr>
        <p:spPr>
          <a:xfrm>
            <a:off x="4279900" y="3040381"/>
            <a:ext cx="7335836" cy="1907346"/>
          </a:xfrm>
        </p:spPr>
        <p:txBody>
          <a:bodyPr anchor="t"/>
          <a:lstStyle>
            <a:lvl1pPr>
              <a:defRPr lang="en-GB" sz="7200" kern="1200" spc="-20" dirty="0">
                <a:solidFill>
                  <a:schemeClr val="bg1"/>
                </a:solidFill>
                <a:latin typeface="Marianne" panose="02000000000000000000" pitchFamily="2" charset="0"/>
                <a:ea typeface="+mn-ea"/>
                <a:cs typeface="+mn-cs"/>
              </a:defRPr>
            </a:lvl1pPr>
          </a:lstStyle>
          <a:p>
            <a:r>
              <a:rPr lang="en-US" dirty="0"/>
              <a:t>Click to edit</a:t>
            </a:r>
            <a:endParaRPr lang="en-GB" dirty="0"/>
          </a:p>
        </p:txBody>
      </p:sp>
      <p:sp>
        <p:nvSpPr>
          <p:cNvPr id="4" name="Text Placeholder 5">
            <a:extLst>
              <a:ext uri="{FF2B5EF4-FFF2-40B4-BE49-F238E27FC236}">
                <a16:creationId xmlns:a16="http://schemas.microsoft.com/office/drawing/2014/main" id="{D29998C9-6FCB-1221-A2D4-0CB8ECCEDC5D}"/>
              </a:ext>
            </a:extLst>
          </p:cNvPr>
          <p:cNvSpPr>
            <a:spLocks noGrp="1"/>
          </p:cNvSpPr>
          <p:nvPr>
            <p:ph type="body" sz="quarter" idx="20" hasCustomPrompt="1"/>
          </p:nvPr>
        </p:nvSpPr>
        <p:spPr>
          <a:xfrm>
            <a:off x="4279900" y="5086350"/>
            <a:ext cx="7335836" cy="1196975"/>
          </a:xfrm>
        </p:spPr>
        <p:txBody>
          <a:bodyPr/>
          <a:lstStyle>
            <a:lvl1pPr>
              <a:defRPr lang="en-US" sz="2400" b="1" kern="1200" cap="all" spc="-20" baseline="0" dirty="0" smtClean="0">
                <a:solidFill>
                  <a:schemeClr val="bg1"/>
                </a:solidFill>
                <a:latin typeface="Marianne" panose="02000000000000000000" pitchFamily="2" charset="0"/>
                <a:ea typeface="+mn-ea"/>
                <a:cs typeface="+mn-cs"/>
              </a:defRPr>
            </a:lvl1pPr>
            <a:lvl2pPr>
              <a:defRPr lang="en-US" sz="2400" kern="1200" cap="all" spc="-20" baseline="0" dirty="0" smtClean="0">
                <a:solidFill>
                  <a:schemeClr val="accent1"/>
                </a:solidFill>
                <a:latin typeface="+mj-lt"/>
                <a:ea typeface="+mn-ea"/>
                <a:cs typeface="+mn-cs"/>
              </a:defRPr>
            </a:lvl2pPr>
            <a:lvl3pPr>
              <a:defRPr lang="en-US" sz="2400" kern="1200" cap="all" spc="-20" baseline="0" dirty="0" smtClean="0">
                <a:solidFill>
                  <a:schemeClr val="accent1"/>
                </a:solidFill>
                <a:latin typeface="+mj-lt"/>
                <a:ea typeface="+mn-ea"/>
                <a:cs typeface="+mn-cs"/>
              </a:defRPr>
            </a:lvl3pPr>
            <a:lvl4pPr>
              <a:defRPr lang="en-US" sz="2400" kern="1200" cap="all" spc="-20" baseline="0" dirty="0" smtClean="0">
                <a:solidFill>
                  <a:schemeClr val="accent1"/>
                </a:solidFill>
                <a:latin typeface="+mj-lt"/>
                <a:ea typeface="+mn-ea"/>
                <a:cs typeface="+mn-cs"/>
              </a:defRPr>
            </a:lvl4pPr>
            <a:lvl5pPr>
              <a:defRPr lang="fr-FR" sz="2400" kern="1200" cap="all" spc="-20" baseline="0" dirty="0">
                <a:solidFill>
                  <a:schemeClr val="accent1"/>
                </a:solidFill>
                <a:latin typeface="+mj-lt"/>
                <a:ea typeface="+mn-ea"/>
                <a:cs typeface="+mn-cs"/>
              </a:defRPr>
            </a:lvl5pPr>
          </a:lstStyle>
          <a:p>
            <a:pPr lvl="0"/>
            <a:r>
              <a:rPr lang="en-US" dirty="0"/>
              <a:t>This is a subtitle</a:t>
            </a:r>
          </a:p>
        </p:txBody>
      </p:sp>
      <p:sp>
        <p:nvSpPr>
          <p:cNvPr id="14" name="Text Placeholder 20">
            <a:extLst>
              <a:ext uri="{FF2B5EF4-FFF2-40B4-BE49-F238E27FC236}">
                <a16:creationId xmlns:a16="http://schemas.microsoft.com/office/drawing/2014/main" id="{2034B99D-DBEB-096A-6493-9E9700111A62}"/>
              </a:ext>
              <a:ext uri="{C183D7F6-B498-43B3-948B-1728B52AA6E4}">
                <adec:decorative xmlns:adec="http://schemas.microsoft.com/office/drawing/2017/decorative" val="1"/>
              </a:ext>
            </a:extLst>
          </p:cNvPr>
          <p:cNvSpPr>
            <a:spLocks noGrp="1"/>
          </p:cNvSpPr>
          <p:nvPr>
            <p:ph type="body" sz="quarter" idx="21" hasCustomPrompt="1"/>
          </p:nvPr>
        </p:nvSpPr>
        <p:spPr>
          <a:xfrm>
            <a:off x="2996406" y="3172618"/>
            <a:ext cx="728664" cy="728664"/>
          </a:xfrm>
          <a:custGeom>
            <a:avLst/>
            <a:gdLst>
              <a:gd name="connsiteX0" fmla="*/ 364332 w 728664"/>
              <a:gd name="connsiteY0" fmla="*/ 0 h 728664"/>
              <a:gd name="connsiteX1" fmla="*/ 728664 w 728664"/>
              <a:gd name="connsiteY1" fmla="*/ 364332 h 728664"/>
              <a:gd name="connsiteX2" fmla="*/ 364332 w 728664"/>
              <a:gd name="connsiteY2" fmla="*/ 728664 h 728664"/>
              <a:gd name="connsiteX3" fmla="*/ 0 w 728664"/>
              <a:gd name="connsiteY3" fmla="*/ 364332 h 728664"/>
              <a:gd name="connsiteX4" fmla="*/ 364332 w 728664"/>
              <a:gd name="connsiteY4" fmla="*/ 0 h 72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64" h="728664">
                <a:moveTo>
                  <a:pt x="364332" y="0"/>
                </a:moveTo>
                <a:cubicBezTo>
                  <a:pt x="565547" y="0"/>
                  <a:pt x="728664" y="163117"/>
                  <a:pt x="728664" y="364332"/>
                </a:cubicBezTo>
                <a:cubicBezTo>
                  <a:pt x="728664" y="565547"/>
                  <a:pt x="565547" y="728664"/>
                  <a:pt x="364332" y="728664"/>
                </a:cubicBezTo>
                <a:cubicBezTo>
                  <a:pt x="163117" y="728664"/>
                  <a:pt x="0" y="565547"/>
                  <a:pt x="0" y="364332"/>
                </a:cubicBezTo>
                <a:cubicBezTo>
                  <a:pt x="0" y="163117"/>
                  <a:pt x="163117" y="0"/>
                  <a:pt x="364332" y="0"/>
                </a:cubicBezTo>
                <a:close/>
              </a:path>
            </a:pathLst>
          </a:custGeom>
          <a:solidFill>
            <a:schemeClr val="bg2"/>
          </a:solidFill>
        </p:spPr>
        <p:txBody>
          <a:bodyPr vert="horz" wrap="square" lIns="0" tIns="0" rIns="0" bIns="0" rtlCol="0">
            <a:noAutofit/>
          </a:bodyPr>
          <a:lstStyle>
            <a:lvl1pPr>
              <a:defRPr lang="fr-FR" dirty="0">
                <a:solidFill>
                  <a:schemeClr val="tx2">
                    <a:alpha val="0"/>
                  </a:schemeClr>
                </a:solidFill>
              </a:defRPr>
            </a:lvl1pPr>
          </a:lstStyle>
          <a:p>
            <a:pPr lvl="0"/>
            <a:r>
              <a:rPr lang="fr-FR" dirty="0"/>
              <a:t>'</a:t>
            </a:r>
          </a:p>
        </p:txBody>
      </p:sp>
    </p:spTree>
    <p:extLst>
      <p:ext uri="{BB962C8B-B14F-4D97-AF65-F5344CB8AC3E}">
        <p14:creationId xmlns:p14="http://schemas.microsoft.com/office/powerpoint/2010/main" val="1669207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mmaire">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A8E668-3EA9-2ABD-8441-36F2D4ACAFD3}"/>
              </a:ext>
            </a:extLst>
          </p:cNvPr>
          <p:cNvSpPr>
            <a:spLocks noGrp="1"/>
          </p:cNvSpPr>
          <p:nvPr>
            <p:ph type="title" hasCustomPrompt="1"/>
          </p:nvPr>
        </p:nvSpPr>
        <p:spPr>
          <a:xfrm>
            <a:off x="890272" y="1501775"/>
            <a:ext cx="4494528" cy="747897"/>
          </a:xfrm>
        </p:spPr>
        <p:txBody>
          <a:bodyPr/>
          <a:lstStyle>
            <a:lvl1pPr>
              <a:defRPr sz="5400">
                <a:solidFill>
                  <a:schemeClr val="bg2"/>
                </a:solidFill>
              </a:defRPr>
            </a:lvl1pPr>
          </a:lstStyle>
          <a:p>
            <a:r>
              <a:rPr lang="en-US" dirty="0" err="1"/>
              <a:t>Sommaire</a:t>
            </a:r>
            <a:endParaRPr lang="fr-FR" dirty="0"/>
          </a:p>
        </p:txBody>
      </p:sp>
      <p:sp>
        <p:nvSpPr>
          <p:cNvPr id="29" name="Text Placeholder 14">
            <a:extLst>
              <a:ext uri="{FF2B5EF4-FFF2-40B4-BE49-F238E27FC236}">
                <a16:creationId xmlns:a16="http://schemas.microsoft.com/office/drawing/2014/main" id="{73B73FCA-B8D0-1803-3321-47FB1580E590}"/>
              </a:ext>
            </a:extLst>
          </p:cNvPr>
          <p:cNvSpPr>
            <a:spLocks noGrp="1"/>
          </p:cNvSpPr>
          <p:nvPr>
            <p:ph type="body" sz="quarter" idx="36" hasCustomPrompt="1"/>
          </p:nvPr>
        </p:nvSpPr>
        <p:spPr>
          <a:xfrm>
            <a:off x="890271" y="2709144"/>
            <a:ext cx="386557" cy="386557"/>
          </a:xfrm>
          <a:prstGeom prst="ellipse">
            <a:avLst/>
          </a:prstGeom>
          <a:solidFill>
            <a:schemeClr val="accent2"/>
          </a:solidFill>
        </p:spPr>
        <p:txBody>
          <a:bodyPr anchor="ctr"/>
          <a:lstStyle>
            <a:lvl1pPr algn="ctr">
              <a:lnSpc>
                <a:spcPct val="100000"/>
              </a:lnSpc>
              <a:spcAft>
                <a:spcPts val="0"/>
              </a:spcAft>
              <a:defRPr sz="1800">
                <a:solidFill>
                  <a:schemeClr val="tx2"/>
                </a:solidFill>
                <a:latin typeface="+mj-lt"/>
              </a:defRPr>
            </a:lvl1pPr>
            <a:lvl2pPr algn="ctr">
              <a:lnSpc>
                <a:spcPct val="100000"/>
              </a:lnSpc>
              <a:spcAft>
                <a:spcPts val="0"/>
              </a:spcAft>
              <a:defRPr sz="1800">
                <a:solidFill>
                  <a:schemeClr val="tx2"/>
                </a:solidFill>
                <a:latin typeface="+mj-lt"/>
              </a:defRPr>
            </a:lvl2pPr>
            <a:lvl3pPr algn="ctr">
              <a:lnSpc>
                <a:spcPct val="100000"/>
              </a:lnSpc>
              <a:spcAft>
                <a:spcPts val="0"/>
              </a:spcAft>
              <a:defRPr sz="1800">
                <a:solidFill>
                  <a:schemeClr val="tx2"/>
                </a:solidFill>
                <a:latin typeface="+mj-lt"/>
              </a:defRPr>
            </a:lvl3pPr>
            <a:lvl4pPr algn="ctr">
              <a:lnSpc>
                <a:spcPct val="100000"/>
              </a:lnSpc>
              <a:spcAft>
                <a:spcPts val="0"/>
              </a:spcAft>
              <a:defRPr sz="1800">
                <a:solidFill>
                  <a:schemeClr val="tx2"/>
                </a:solidFill>
                <a:latin typeface="+mj-lt"/>
              </a:defRPr>
            </a:lvl4pPr>
            <a:lvl5pPr algn="ctr">
              <a:lnSpc>
                <a:spcPct val="100000"/>
              </a:lnSpc>
              <a:spcAft>
                <a:spcPts val="0"/>
              </a:spcAft>
              <a:defRPr sz="1800">
                <a:solidFill>
                  <a:schemeClr val="tx2"/>
                </a:solidFill>
                <a:latin typeface="+mj-lt"/>
              </a:defRPr>
            </a:lvl5pPr>
            <a:lvl6pPr algn="ctr">
              <a:lnSpc>
                <a:spcPct val="100000"/>
              </a:lnSpc>
              <a:spcAft>
                <a:spcPts val="0"/>
              </a:spcAft>
              <a:defRPr sz="1800">
                <a:solidFill>
                  <a:schemeClr val="tx2"/>
                </a:solidFill>
                <a:latin typeface="+mj-lt"/>
              </a:defRPr>
            </a:lvl6pPr>
            <a:lvl7pPr algn="ctr">
              <a:lnSpc>
                <a:spcPct val="100000"/>
              </a:lnSpc>
              <a:spcAft>
                <a:spcPts val="0"/>
              </a:spcAft>
              <a:defRPr sz="1800">
                <a:solidFill>
                  <a:schemeClr val="tx2"/>
                </a:solidFill>
                <a:latin typeface="+mj-lt"/>
              </a:defRPr>
            </a:lvl7pPr>
            <a:lvl8pPr algn="ctr">
              <a:lnSpc>
                <a:spcPct val="100000"/>
              </a:lnSpc>
              <a:spcAft>
                <a:spcPts val="0"/>
              </a:spcAft>
              <a:defRPr sz="1800">
                <a:solidFill>
                  <a:schemeClr val="tx2"/>
                </a:solidFill>
                <a:latin typeface="+mj-lt"/>
              </a:defRPr>
            </a:lvl8pPr>
            <a:lvl9pPr algn="ctr">
              <a:lnSpc>
                <a:spcPct val="100000"/>
              </a:lnSpc>
              <a:spcAft>
                <a:spcPts val="0"/>
              </a:spcAft>
              <a:defRPr sz="1800">
                <a:solidFill>
                  <a:schemeClr val="tx2"/>
                </a:solidFill>
                <a:latin typeface="+mj-lt"/>
              </a:defRPr>
            </a:lvl9pPr>
          </a:lstStyle>
          <a:p>
            <a:pPr lvl="0"/>
            <a:r>
              <a:rPr lang="en-US" dirty="0"/>
              <a:t>01</a:t>
            </a:r>
          </a:p>
        </p:txBody>
      </p:sp>
      <p:sp>
        <p:nvSpPr>
          <p:cNvPr id="5" name="Text Placeholder 14">
            <a:extLst>
              <a:ext uri="{FF2B5EF4-FFF2-40B4-BE49-F238E27FC236}">
                <a16:creationId xmlns:a16="http://schemas.microsoft.com/office/drawing/2014/main" id="{C24E9320-DC19-61E8-605A-32F867F256A5}"/>
              </a:ext>
            </a:extLst>
          </p:cNvPr>
          <p:cNvSpPr>
            <a:spLocks noGrp="1"/>
          </p:cNvSpPr>
          <p:nvPr>
            <p:ph type="body" sz="quarter" idx="26" hasCustomPrompt="1"/>
          </p:nvPr>
        </p:nvSpPr>
        <p:spPr>
          <a:xfrm>
            <a:off x="1447800" y="2763923"/>
            <a:ext cx="3561010" cy="276999"/>
          </a:xfrm>
        </p:spPr>
        <p:txBody>
          <a:bodyPr anchor="t"/>
          <a:lstStyle>
            <a:lvl1pPr>
              <a:lnSpc>
                <a:spcPct val="100000"/>
              </a:lnSpc>
              <a:spcAft>
                <a:spcPts val="0"/>
              </a:spcAft>
              <a:defRPr sz="2000">
                <a:solidFill>
                  <a:schemeClr val="bg2"/>
                </a:solidFill>
                <a:latin typeface="Marianne" panose="02000000000000000000" pitchFamily="2" charset="0"/>
              </a:defRPr>
            </a:lvl1pPr>
            <a:lvl2pPr>
              <a:spcAft>
                <a:spcPts val="0"/>
              </a:spcAft>
              <a:defRPr sz="2000">
                <a:solidFill>
                  <a:schemeClr val="tx2"/>
                </a:solidFill>
                <a:latin typeface="Marianne" panose="02000000000000000000" pitchFamily="2" charset="0"/>
              </a:defRPr>
            </a:lvl2pPr>
            <a:lvl3pPr>
              <a:spcAft>
                <a:spcPts val="0"/>
              </a:spcAft>
              <a:defRPr sz="2000">
                <a:solidFill>
                  <a:schemeClr val="tx2"/>
                </a:solidFill>
                <a:latin typeface="Marianne" panose="02000000000000000000" pitchFamily="2" charset="0"/>
              </a:defRPr>
            </a:lvl3pPr>
            <a:lvl4pPr>
              <a:spcAft>
                <a:spcPts val="0"/>
              </a:spcAft>
              <a:defRPr sz="2000">
                <a:solidFill>
                  <a:schemeClr val="tx2"/>
                </a:solidFill>
                <a:latin typeface="Marianne" panose="02000000000000000000" pitchFamily="2" charset="0"/>
              </a:defRPr>
            </a:lvl4pPr>
            <a:lvl5pPr>
              <a:spcAft>
                <a:spcPts val="0"/>
              </a:spcAft>
              <a:defRPr sz="2000">
                <a:solidFill>
                  <a:schemeClr val="tx2"/>
                </a:solidFill>
                <a:latin typeface="Marianne" panose="02000000000000000000" pitchFamily="2" charset="0"/>
              </a:defRPr>
            </a:lvl5pPr>
            <a:lvl6pPr>
              <a:spcAft>
                <a:spcPts val="0"/>
              </a:spcAft>
              <a:defRPr sz="2000">
                <a:solidFill>
                  <a:schemeClr val="tx2"/>
                </a:solidFill>
                <a:latin typeface="Marianne" panose="02000000000000000000" pitchFamily="2" charset="0"/>
              </a:defRPr>
            </a:lvl6pPr>
            <a:lvl7pPr>
              <a:spcAft>
                <a:spcPts val="0"/>
              </a:spcAft>
              <a:defRPr sz="2000">
                <a:solidFill>
                  <a:schemeClr val="tx2"/>
                </a:solidFill>
                <a:latin typeface="Marianne" panose="02000000000000000000" pitchFamily="2" charset="0"/>
              </a:defRPr>
            </a:lvl7pPr>
            <a:lvl8pPr>
              <a:spcAft>
                <a:spcPts val="0"/>
              </a:spcAft>
              <a:defRPr sz="2000">
                <a:solidFill>
                  <a:schemeClr val="tx2"/>
                </a:solidFill>
                <a:latin typeface="Marianne" panose="02000000000000000000" pitchFamily="2" charset="0"/>
              </a:defRPr>
            </a:lvl8pPr>
            <a:lvl9pPr>
              <a:spcAft>
                <a:spcPts val="0"/>
              </a:spcAft>
              <a:defRPr sz="2000">
                <a:solidFill>
                  <a:schemeClr val="tx2"/>
                </a:solidFill>
                <a:latin typeface="Marianne" panose="02000000000000000000" pitchFamily="2" charset="0"/>
              </a:defRPr>
            </a:lvl9pPr>
          </a:lstStyle>
          <a:p>
            <a:pPr lvl="0"/>
            <a:r>
              <a:rPr lang="en-US" dirty="0"/>
              <a:t>Lorem Ipsum dolor</a:t>
            </a:r>
            <a:endParaRPr lang="fr-FR" dirty="0"/>
          </a:p>
        </p:txBody>
      </p:sp>
      <p:sp>
        <p:nvSpPr>
          <p:cNvPr id="21" name="Text Placeholder 14">
            <a:extLst>
              <a:ext uri="{FF2B5EF4-FFF2-40B4-BE49-F238E27FC236}">
                <a16:creationId xmlns:a16="http://schemas.microsoft.com/office/drawing/2014/main" id="{EFA21F19-0699-916D-76B5-D8D5CFE75E0C}"/>
              </a:ext>
            </a:extLst>
          </p:cNvPr>
          <p:cNvSpPr>
            <a:spLocks noGrp="1"/>
          </p:cNvSpPr>
          <p:nvPr>
            <p:ph type="body" sz="quarter" idx="31" hasCustomPrompt="1"/>
          </p:nvPr>
        </p:nvSpPr>
        <p:spPr>
          <a:xfrm>
            <a:off x="5366419" y="2763923"/>
            <a:ext cx="620043" cy="276999"/>
          </a:xfrm>
        </p:spPr>
        <p:txBody>
          <a:bodyPr anchor="ctr"/>
          <a:lstStyle>
            <a:lvl1pPr algn="r">
              <a:lnSpc>
                <a:spcPct val="100000"/>
              </a:lnSpc>
              <a:spcAft>
                <a:spcPts val="0"/>
              </a:spcAft>
              <a:defRPr sz="1200">
                <a:solidFill>
                  <a:schemeClr val="bg2"/>
                </a:solidFill>
                <a:latin typeface="Marianne" panose="02000000000000000000" pitchFamily="2" charset="0"/>
              </a:defRPr>
            </a:lvl1pPr>
            <a:lvl2pPr algn="r">
              <a:lnSpc>
                <a:spcPct val="100000"/>
              </a:lnSpc>
              <a:spcAft>
                <a:spcPts val="0"/>
              </a:spcAft>
              <a:defRPr sz="1200">
                <a:solidFill>
                  <a:schemeClr val="tx2"/>
                </a:solidFill>
                <a:latin typeface="Marianne" panose="02000000000000000000" pitchFamily="2" charset="0"/>
              </a:defRPr>
            </a:lvl2pPr>
            <a:lvl3pPr algn="r">
              <a:lnSpc>
                <a:spcPct val="100000"/>
              </a:lnSpc>
              <a:spcAft>
                <a:spcPts val="0"/>
              </a:spcAft>
              <a:defRPr sz="1200">
                <a:solidFill>
                  <a:schemeClr val="tx2"/>
                </a:solidFill>
                <a:latin typeface="Marianne" panose="02000000000000000000" pitchFamily="2" charset="0"/>
              </a:defRPr>
            </a:lvl3pPr>
            <a:lvl4pPr algn="r">
              <a:lnSpc>
                <a:spcPct val="100000"/>
              </a:lnSpc>
              <a:spcAft>
                <a:spcPts val="0"/>
              </a:spcAft>
              <a:defRPr sz="1200">
                <a:solidFill>
                  <a:schemeClr val="tx2"/>
                </a:solidFill>
                <a:latin typeface="Marianne" panose="02000000000000000000" pitchFamily="2" charset="0"/>
              </a:defRPr>
            </a:lvl4pPr>
            <a:lvl5pPr algn="r">
              <a:lnSpc>
                <a:spcPct val="100000"/>
              </a:lnSpc>
              <a:spcAft>
                <a:spcPts val="0"/>
              </a:spcAft>
              <a:defRPr sz="1200">
                <a:solidFill>
                  <a:schemeClr val="tx2"/>
                </a:solidFill>
                <a:latin typeface="Marianne" panose="02000000000000000000" pitchFamily="2" charset="0"/>
              </a:defRPr>
            </a:lvl5pPr>
            <a:lvl6pPr algn="r">
              <a:lnSpc>
                <a:spcPct val="100000"/>
              </a:lnSpc>
              <a:spcAft>
                <a:spcPts val="0"/>
              </a:spcAft>
              <a:defRPr sz="1200">
                <a:solidFill>
                  <a:schemeClr val="tx2"/>
                </a:solidFill>
                <a:latin typeface="Marianne" panose="02000000000000000000" pitchFamily="2" charset="0"/>
              </a:defRPr>
            </a:lvl6pPr>
            <a:lvl7pPr algn="r">
              <a:lnSpc>
                <a:spcPct val="100000"/>
              </a:lnSpc>
              <a:spcAft>
                <a:spcPts val="0"/>
              </a:spcAft>
              <a:defRPr sz="1200">
                <a:solidFill>
                  <a:schemeClr val="tx2"/>
                </a:solidFill>
                <a:latin typeface="Marianne" panose="02000000000000000000" pitchFamily="2" charset="0"/>
              </a:defRPr>
            </a:lvl7pPr>
            <a:lvl8pPr algn="r">
              <a:lnSpc>
                <a:spcPct val="100000"/>
              </a:lnSpc>
              <a:spcAft>
                <a:spcPts val="0"/>
              </a:spcAft>
              <a:defRPr sz="1200">
                <a:solidFill>
                  <a:schemeClr val="tx2"/>
                </a:solidFill>
                <a:latin typeface="Marianne" panose="02000000000000000000" pitchFamily="2" charset="0"/>
              </a:defRPr>
            </a:lvl8pPr>
            <a:lvl9pPr algn="r">
              <a:lnSpc>
                <a:spcPct val="100000"/>
              </a:lnSpc>
              <a:spcAft>
                <a:spcPts val="0"/>
              </a:spcAft>
              <a:defRPr sz="1200">
                <a:solidFill>
                  <a:schemeClr val="tx2"/>
                </a:solidFill>
                <a:latin typeface="Marianne" panose="02000000000000000000" pitchFamily="2" charset="0"/>
              </a:defRPr>
            </a:lvl9pPr>
          </a:lstStyle>
          <a:p>
            <a:pPr lvl="0"/>
            <a:r>
              <a:rPr lang="en-US" dirty="0"/>
              <a:t>01</a:t>
            </a:r>
            <a:endParaRPr lang="fr-FR" dirty="0"/>
          </a:p>
        </p:txBody>
      </p:sp>
      <p:sp>
        <p:nvSpPr>
          <p:cNvPr id="33" name="Text Placeholder 14">
            <a:extLst>
              <a:ext uri="{FF2B5EF4-FFF2-40B4-BE49-F238E27FC236}">
                <a16:creationId xmlns:a16="http://schemas.microsoft.com/office/drawing/2014/main" id="{61D3AB77-4E69-3B26-1904-E9C3C29A8EF5}"/>
              </a:ext>
            </a:extLst>
          </p:cNvPr>
          <p:cNvSpPr>
            <a:spLocks noGrp="1"/>
          </p:cNvSpPr>
          <p:nvPr>
            <p:ph type="body" sz="quarter" idx="37" hasCustomPrompt="1"/>
          </p:nvPr>
        </p:nvSpPr>
        <p:spPr>
          <a:xfrm>
            <a:off x="890271" y="3259213"/>
            <a:ext cx="386557" cy="386557"/>
          </a:xfrm>
          <a:prstGeom prst="ellipse">
            <a:avLst/>
          </a:prstGeom>
          <a:solidFill>
            <a:schemeClr val="accent2"/>
          </a:solidFill>
        </p:spPr>
        <p:txBody>
          <a:bodyPr anchor="ctr"/>
          <a:lstStyle>
            <a:lvl1pPr algn="ctr">
              <a:lnSpc>
                <a:spcPct val="100000"/>
              </a:lnSpc>
              <a:spcAft>
                <a:spcPts val="0"/>
              </a:spcAft>
              <a:defRPr sz="1800">
                <a:solidFill>
                  <a:schemeClr val="tx2"/>
                </a:solidFill>
                <a:latin typeface="+mj-lt"/>
              </a:defRPr>
            </a:lvl1pPr>
            <a:lvl2pPr algn="ctr">
              <a:lnSpc>
                <a:spcPct val="100000"/>
              </a:lnSpc>
              <a:spcAft>
                <a:spcPts val="0"/>
              </a:spcAft>
              <a:defRPr sz="1800">
                <a:solidFill>
                  <a:schemeClr val="tx2"/>
                </a:solidFill>
                <a:latin typeface="+mj-lt"/>
              </a:defRPr>
            </a:lvl2pPr>
            <a:lvl3pPr algn="ctr">
              <a:lnSpc>
                <a:spcPct val="100000"/>
              </a:lnSpc>
              <a:spcAft>
                <a:spcPts val="0"/>
              </a:spcAft>
              <a:defRPr sz="1800">
                <a:solidFill>
                  <a:schemeClr val="tx2"/>
                </a:solidFill>
                <a:latin typeface="+mj-lt"/>
              </a:defRPr>
            </a:lvl3pPr>
            <a:lvl4pPr algn="ctr">
              <a:lnSpc>
                <a:spcPct val="100000"/>
              </a:lnSpc>
              <a:spcAft>
                <a:spcPts val="0"/>
              </a:spcAft>
              <a:defRPr sz="1800">
                <a:solidFill>
                  <a:schemeClr val="tx2"/>
                </a:solidFill>
                <a:latin typeface="+mj-lt"/>
              </a:defRPr>
            </a:lvl4pPr>
            <a:lvl5pPr algn="ctr">
              <a:lnSpc>
                <a:spcPct val="100000"/>
              </a:lnSpc>
              <a:spcAft>
                <a:spcPts val="0"/>
              </a:spcAft>
              <a:defRPr sz="1800">
                <a:solidFill>
                  <a:schemeClr val="tx2"/>
                </a:solidFill>
                <a:latin typeface="+mj-lt"/>
              </a:defRPr>
            </a:lvl5pPr>
            <a:lvl6pPr algn="ctr">
              <a:lnSpc>
                <a:spcPct val="100000"/>
              </a:lnSpc>
              <a:spcAft>
                <a:spcPts val="0"/>
              </a:spcAft>
              <a:defRPr sz="1800">
                <a:solidFill>
                  <a:schemeClr val="tx2"/>
                </a:solidFill>
                <a:latin typeface="+mj-lt"/>
              </a:defRPr>
            </a:lvl6pPr>
            <a:lvl7pPr algn="ctr">
              <a:lnSpc>
                <a:spcPct val="100000"/>
              </a:lnSpc>
              <a:spcAft>
                <a:spcPts val="0"/>
              </a:spcAft>
              <a:defRPr sz="1800">
                <a:solidFill>
                  <a:schemeClr val="tx2"/>
                </a:solidFill>
                <a:latin typeface="+mj-lt"/>
              </a:defRPr>
            </a:lvl7pPr>
            <a:lvl8pPr algn="ctr">
              <a:lnSpc>
                <a:spcPct val="100000"/>
              </a:lnSpc>
              <a:spcAft>
                <a:spcPts val="0"/>
              </a:spcAft>
              <a:defRPr sz="1800">
                <a:solidFill>
                  <a:schemeClr val="tx2"/>
                </a:solidFill>
                <a:latin typeface="+mj-lt"/>
              </a:defRPr>
            </a:lvl8pPr>
            <a:lvl9pPr algn="ctr">
              <a:lnSpc>
                <a:spcPct val="100000"/>
              </a:lnSpc>
              <a:spcAft>
                <a:spcPts val="0"/>
              </a:spcAft>
              <a:defRPr sz="1800">
                <a:solidFill>
                  <a:schemeClr val="tx2"/>
                </a:solidFill>
                <a:latin typeface="+mj-lt"/>
              </a:defRPr>
            </a:lvl9pPr>
          </a:lstStyle>
          <a:p>
            <a:pPr lvl="0"/>
            <a:r>
              <a:rPr lang="en-US" dirty="0"/>
              <a:t>01</a:t>
            </a:r>
          </a:p>
        </p:txBody>
      </p:sp>
      <p:sp>
        <p:nvSpPr>
          <p:cNvPr id="6" name="Text Placeholder 14">
            <a:extLst>
              <a:ext uri="{FF2B5EF4-FFF2-40B4-BE49-F238E27FC236}">
                <a16:creationId xmlns:a16="http://schemas.microsoft.com/office/drawing/2014/main" id="{B075C46A-5FF1-6971-B941-4DCAF33C3F85}"/>
              </a:ext>
            </a:extLst>
          </p:cNvPr>
          <p:cNvSpPr>
            <a:spLocks noGrp="1"/>
          </p:cNvSpPr>
          <p:nvPr>
            <p:ph type="body" sz="quarter" idx="27" hasCustomPrompt="1"/>
          </p:nvPr>
        </p:nvSpPr>
        <p:spPr>
          <a:xfrm>
            <a:off x="1447800" y="3313992"/>
            <a:ext cx="3561010" cy="276999"/>
          </a:xfrm>
        </p:spPr>
        <p:txBody>
          <a:bodyPr anchor="t"/>
          <a:lstStyle>
            <a:lvl1pPr>
              <a:lnSpc>
                <a:spcPct val="100000"/>
              </a:lnSpc>
              <a:spcAft>
                <a:spcPts val="0"/>
              </a:spcAft>
              <a:defRPr sz="2000">
                <a:solidFill>
                  <a:schemeClr val="bg2"/>
                </a:solidFill>
                <a:latin typeface="Marianne" panose="02000000000000000000" pitchFamily="2" charset="0"/>
              </a:defRPr>
            </a:lvl1pPr>
            <a:lvl2pPr>
              <a:spcAft>
                <a:spcPts val="0"/>
              </a:spcAft>
              <a:defRPr sz="2000">
                <a:solidFill>
                  <a:schemeClr val="tx2"/>
                </a:solidFill>
                <a:latin typeface="Marianne" panose="02000000000000000000" pitchFamily="2" charset="0"/>
              </a:defRPr>
            </a:lvl2pPr>
            <a:lvl3pPr>
              <a:spcAft>
                <a:spcPts val="0"/>
              </a:spcAft>
              <a:defRPr sz="2000">
                <a:solidFill>
                  <a:schemeClr val="tx2"/>
                </a:solidFill>
                <a:latin typeface="Marianne" panose="02000000000000000000" pitchFamily="2" charset="0"/>
              </a:defRPr>
            </a:lvl3pPr>
            <a:lvl4pPr>
              <a:spcAft>
                <a:spcPts val="0"/>
              </a:spcAft>
              <a:defRPr sz="2000">
                <a:solidFill>
                  <a:schemeClr val="tx2"/>
                </a:solidFill>
                <a:latin typeface="Marianne" panose="02000000000000000000" pitchFamily="2" charset="0"/>
              </a:defRPr>
            </a:lvl4pPr>
            <a:lvl5pPr>
              <a:spcAft>
                <a:spcPts val="0"/>
              </a:spcAft>
              <a:defRPr sz="2000">
                <a:solidFill>
                  <a:schemeClr val="tx2"/>
                </a:solidFill>
                <a:latin typeface="Marianne" panose="02000000000000000000" pitchFamily="2" charset="0"/>
              </a:defRPr>
            </a:lvl5pPr>
            <a:lvl6pPr>
              <a:spcAft>
                <a:spcPts val="0"/>
              </a:spcAft>
              <a:defRPr sz="2000">
                <a:solidFill>
                  <a:schemeClr val="tx2"/>
                </a:solidFill>
                <a:latin typeface="Marianne" panose="02000000000000000000" pitchFamily="2" charset="0"/>
              </a:defRPr>
            </a:lvl6pPr>
            <a:lvl7pPr>
              <a:spcAft>
                <a:spcPts val="0"/>
              </a:spcAft>
              <a:defRPr sz="2000">
                <a:solidFill>
                  <a:schemeClr val="tx2"/>
                </a:solidFill>
                <a:latin typeface="Marianne" panose="02000000000000000000" pitchFamily="2" charset="0"/>
              </a:defRPr>
            </a:lvl7pPr>
            <a:lvl8pPr>
              <a:spcAft>
                <a:spcPts val="0"/>
              </a:spcAft>
              <a:defRPr sz="2000">
                <a:solidFill>
                  <a:schemeClr val="tx2"/>
                </a:solidFill>
                <a:latin typeface="Marianne" panose="02000000000000000000" pitchFamily="2" charset="0"/>
              </a:defRPr>
            </a:lvl8pPr>
            <a:lvl9pPr>
              <a:spcAft>
                <a:spcPts val="0"/>
              </a:spcAft>
              <a:defRPr sz="2000">
                <a:solidFill>
                  <a:schemeClr val="tx2"/>
                </a:solidFill>
                <a:latin typeface="Marianne" panose="02000000000000000000" pitchFamily="2" charset="0"/>
              </a:defRPr>
            </a:lvl9pPr>
          </a:lstStyle>
          <a:p>
            <a:pPr lvl="0"/>
            <a:r>
              <a:rPr lang="en-US" dirty="0"/>
              <a:t>Lorem Ipsum dolor</a:t>
            </a:r>
            <a:endParaRPr lang="fr-FR" dirty="0"/>
          </a:p>
        </p:txBody>
      </p:sp>
      <p:sp>
        <p:nvSpPr>
          <p:cNvPr id="22" name="Text Placeholder 14">
            <a:extLst>
              <a:ext uri="{FF2B5EF4-FFF2-40B4-BE49-F238E27FC236}">
                <a16:creationId xmlns:a16="http://schemas.microsoft.com/office/drawing/2014/main" id="{2DC69141-017F-54CB-6745-EF0FA6520764}"/>
              </a:ext>
            </a:extLst>
          </p:cNvPr>
          <p:cNvSpPr>
            <a:spLocks noGrp="1"/>
          </p:cNvSpPr>
          <p:nvPr>
            <p:ph type="body" sz="quarter" idx="32" hasCustomPrompt="1"/>
          </p:nvPr>
        </p:nvSpPr>
        <p:spPr>
          <a:xfrm>
            <a:off x="5366419" y="3313992"/>
            <a:ext cx="620043" cy="276999"/>
          </a:xfrm>
        </p:spPr>
        <p:txBody>
          <a:bodyPr anchor="ctr"/>
          <a:lstStyle>
            <a:lvl1pPr algn="r">
              <a:lnSpc>
                <a:spcPct val="100000"/>
              </a:lnSpc>
              <a:spcAft>
                <a:spcPts val="0"/>
              </a:spcAft>
              <a:defRPr sz="1200">
                <a:solidFill>
                  <a:schemeClr val="bg2"/>
                </a:solidFill>
                <a:latin typeface="Marianne" panose="02000000000000000000" pitchFamily="2" charset="0"/>
              </a:defRPr>
            </a:lvl1pPr>
            <a:lvl2pPr algn="r">
              <a:lnSpc>
                <a:spcPct val="100000"/>
              </a:lnSpc>
              <a:spcAft>
                <a:spcPts val="0"/>
              </a:spcAft>
              <a:defRPr sz="1200">
                <a:solidFill>
                  <a:schemeClr val="tx2"/>
                </a:solidFill>
                <a:latin typeface="Marianne" panose="02000000000000000000" pitchFamily="2" charset="0"/>
              </a:defRPr>
            </a:lvl2pPr>
            <a:lvl3pPr algn="r">
              <a:lnSpc>
                <a:spcPct val="100000"/>
              </a:lnSpc>
              <a:spcAft>
                <a:spcPts val="0"/>
              </a:spcAft>
              <a:defRPr sz="1200">
                <a:solidFill>
                  <a:schemeClr val="tx2"/>
                </a:solidFill>
                <a:latin typeface="Marianne" panose="02000000000000000000" pitchFamily="2" charset="0"/>
              </a:defRPr>
            </a:lvl3pPr>
            <a:lvl4pPr algn="r">
              <a:lnSpc>
                <a:spcPct val="100000"/>
              </a:lnSpc>
              <a:spcAft>
                <a:spcPts val="0"/>
              </a:spcAft>
              <a:defRPr sz="1200">
                <a:solidFill>
                  <a:schemeClr val="tx2"/>
                </a:solidFill>
                <a:latin typeface="Marianne" panose="02000000000000000000" pitchFamily="2" charset="0"/>
              </a:defRPr>
            </a:lvl4pPr>
            <a:lvl5pPr algn="r">
              <a:lnSpc>
                <a:spcPct val="100000"/>
              </a:lnSpc>
              <a:spcAft>
                <a:spcPts val="0"/>
              </a:spcAft>
              <a:defRPr sz="1200">
                <a:solidFill>
                  <a:schemeClr val="tx2"/>
                </a:solidFill>
                <a:latin typeface="Marianne" panose="02000000000000000000" pitchFamily="2" charset="0"/>
              </a:defRPr>
            </a:lvl5pPr>
            <a:lvl6pPr algn="r">
              <a:lnSpc>
                <a:spcPct val="100000"/>
              </a:lnSpc>
              <a:spcAft>
                <a:spcPts val="0"/>
              </a:spcAft>
              <a:defRPr sz="1200">
                <a:solidFill>
                  <a:schemeClr val="tx2"/>
                </a:solidFill>
                <a:latin typeface="Marianne" panose="02000000000000000000" pitchFamily="2" charset="0"/>
              </a:defRPr>
            </a:lvl6pPr>
            <a:lvl7pPr algn="r">
              <a:lnSpc>
                <a:spcPct val="100000"/>
              </a:lnSpc>
              <a:spcAft>
                <a:spcPts val="0"/>
              </a:spcAft>
              <a:defRPr sz="1200">
                <a:solidFill>
                  <a:schemeClr val="tx2"/>
                </a:solidFill>
                <a:latin typeface="Marianne" panose="02000000000000000000" pitchFamily="2" charset="0"/>
              </a:defRPr>
            </a:lvl7pPr>
            <a:lvl8pPr algn="r">
              <a:lnSpc>
                <a:spcPct val="100000"/>
              </a:lnSpc>
              <a:spcAft>
                <a:spcPts val="0"/>
              </a:spcAft>
              <a:defRPr sz="1200">
                <a:solidFill>
                  <a:schemeClr val="tx2"/>
                </a:solidFill>
                <a:latin typeface="Marianne" panose="02000000000000000000" pitchFamily="2" charset="0"/>
              </a:defRPr>
            </a:lvl8pPr>
            <a:lvl9pPr algn="r">
              <a:lnSpc>
                <a:spcPct val="100000"/>
              </a:lnSpc>
              <a:spcAft>
                <a:spcPts val="0"/>
              </a:spcAft>
              <a:defRPr sz="1200">
                <a:solidFill>
                  <a:schemeClr val="tx2"/>
                </a:solidFill>
                <a:latin typeface="Marianne" panose="02000000000000000000" pitchFamily="2" charset="0"/>
              </a:defRPr>
            </a:lvl9pPr>
          </a:lstStyle>
          <a:p>
            <a:pPr lvl="0"/>
            <a:r>
              <a:rPr lang="en-US" dirty="0"/>
              <a:t>01</a:t>
            </a:r>
            <a:endParaRPr lang="fr-FR" dirty="0"/>
          </a:p>
        </p:txBody>
      </p:sp>
      <p:sp>
        <p:nvSpPr>
          <p:cNvPr id="34" name="Text Placeholder 14">
            <a:extLst>
              <a:ext uri="{FF2B5EF4-FFF2-40B4-BE49-F238E27FC236}">
                <a16:creationId xmlns:a16="http://schemas.microsoft.com/office/drawing/2014/main" id="{8B7314D0-B424-CD63-4B8A-B0A353CE2B45}"/>
              </a:ext>
            </a:extLst>
          </p:cNvPr>
          <p:cNvSpPr>
            <a:spLocks noGrp="1"/>
          </p:cNvSpPr>
          <p:nvPr>
            <p:ph type="body" sz="quarter" idx="38" hasCustomPrompt="1"/>
          </p:nvPr>
        </p:nvSpPr>
        <p:spPr>
          <a:xfrm>
            <a:off x="890271" y="3809282"/>
            <a:ext cx="386557" cy="386557"/>
          </a:xfrm>
          <a:prstGeom prst="ellipse">
            <a:avLst/>
          </a:prstGeom>
          <a:solidFill>
            <a:schemeClr val="accent2"/>
          </a:solidFill>
        </p:spPr>
        <p:txBody>
          <a:bodyPr anchor="ctr"/>
          <a:lstStyle>
            <a:lvl1pPr algn="ctr">
              <a:lnSpc>
                <a:spcPct val="100000"/>
              </a:lnSpc>
              <a:spcAft>
                <a:spcPts val="0"/>
              </a:spcAft>
              <a:defRPr sz="1800">
                <a:solidFill>
                  <a:schemeClr val="tx2"/>
                </a:solidFill>
                <a:latin typeface="+mj-lt"/>
              </a:defRPr>
            </a:lvl1pPr>
            <a:lvl2pPr algn="ctr">
              <a:lnSpc>
                <a:spcPct val="100000"/>
              </a:lnSpc>
              <a:spcAft>
                <a:spcPts val="0"/>
              </a:spcAft>
              <a:defRPr sz="1800">
                <a:solidFill>
                  <a:schemeClr val="tx2"/>
                </a:solidFill>
                <a:latin typeface="+mj-lt"/>
              </a:defRPr>
            </a:lvl2pPr>
            <a:lvl3pPr algn="ctr">
              <a:lnSpc>
                <a:spcPct val="100000"/>
              </a:lnSpc>
              <a:spcAft>
                <a:spcPts val="0"/>
              </a:spcAft>
              <a:defRPr sz="1800">
                <a:solidFill>
                  <a:schemeClr val="tx2"/>
                </a:solidFill>
                <a:latin typeface="+mj-lt"/>
              </a:defRPr>
            </a:lvl3pPr>
            <a:lvl4pPr algn="ctr">
              <a:lnSpc>
                <a:spcPct val="100000"/>
              </a:lnSpc>
              <a:spcAft>
                <a:spcPts val="0"/>
              </a:spcAft>
              <a:defRPr sz="1800">
                <a:solidFill>
                  <a:schemeClr val="tx2"/>
                </a:solidFill>
                <a:latin typeface="+mj-lt"/>
              </a:defRPr>
            </a:lvl4pPr>
            <a:lvl5pPr algn="ctr">
              <a:lnSpc>
                <a:spcPct val="100000"/>
              </a:lnSpc>
              <a:spcAft>
                <a:spcPts val="0"/>
              </a:spcAft>
              <a:defRPr sz="1800">
                <a:solidFill>
                  <a:schemeClr val="tx2"/>
                </a:solidFill>
                <a:latin typeface="+mj-lt"/>
              </a:defRPr>
            </a:lvl5pPr>
            <a:lvl6pPr algn="ctr">
              <a:lnSpc>
                <a:spcPct val="100000"/>
              </a:lnSpc>
              <a:spcAft>
                <a:spcPts val="0"/>
              </a:spcAft>
              <a:defRPr sz="1800">
                <a:solidFill>
                  <a:schemeClr val="tx2"/>
                </a:solidFill>
                <a:latin typeface="+mj-lt"/>
              </a:defRPr>
            </a:lvl6pPr>
            <a:lvl7pPr algn="ctr">
              <a:lnSpc>
                <a:spcPct val="100000"/>
              </a:lnSpc>
              <a:spcAft>
                <a:spcPts val="0"/>
              </a:spcAft>
              <a:defRPr sz="1800">
                <a:solidFill>
                  <a:schemeClr val="tx2"/>
                </a:solidFill>
                <a:latin typeface="+mj-lt"/>
              </a:defRPr>
            </a:lvl7pPr>
            <a:lvl8pPr algn="ctr">
              <a:lnSpc>
                <a:spcPct val="100000"/>
              </a:lnSpc>
              <a:spcAft>
                <a:spcPts val="0"/>
              </a:spcAft>
              <a:defRPr sz="1800">
                <a:solidFill>
                  <a:schemeClr val="tx2"/>
                </a:solidFill>
                <a:latin typeface="+mj-lt"/>
              </a:defRPr>
            </a:lvl8pPr>
            <a:lvl9pPr algn="ctr">
              <a:lnSpc>
                <a:spcPct val="100000"/>
              </a:lnSpc>
              <a:spcAft>
                <a:spcPts val="0"/>
              </a:spcAft>
              <a:defRPr sz="1800">
                <a:solidFill>
                  <a:schemeClr val="tx2"/>
                </a:solidFill>
                <a:latin typeface="+mj-lt"/>
              </a:defRPr>
            </a:lvl9pPr>
          </a:lstStyle>
          <a:p>
            <a:pPr lvl="0"/>
            <a:r>
              <a:rPr lang="en-US" dirty="0"/>
              <a:t>01</a:t>
            </a:r>
          </a:p>
        </p:txBody>
      </p:sp>
      <p:sp>
        <p:nvSpPr>
          <p:cNvPr id="7" name="Text Placeholder 14">
            <a:extLst>
              <a:ext uri="{FF2B5EF4-FFF2-40B4-BE49-F238E27FC236}">
                <a16:creationId xmlns:a16="http://schemas.microsoft.com/office/drawing/2014/main" id="{34427665-7EA5-1931-C168-6F9EADD64C19}"/>
              </a:ext>
            </a:extLst>
          </p:cNvPr>
          <p:cNvSpPr>
            <a:spLocks noGrp="1"/>
          </p:cNvSpPr>
          <p:nvPr>
            <p:ph type="body" sz="quarter" idx="28" hasCustomPrompt="1"/>
          </p:nvPr>
        </p:nvSpPr>
        <p:spPr>
          <a:xfrm>
            <a:off x="1447800" y="3864061"/>
            <a:ext cx="3561010" cy="276999"/>
          </a:xfrm>
        </p:spPr>
        <p:txBody>
          <a:bodyPr anchor="t"/>
          <a:lstStyle>
            <a:lvl1pPr>
              <a:lnSpc>
                <a:spcPct val="100000"/>
              </a:lnSpc>
              <a:spcAft>
                <a:spcPts val="0"/>
              </a:spcAft>
              <a:defRPr sz="2000">
                <a:solidFill>
                  <a:schemeClr val="bg2"/>
                </a:solidFill>
                <a:latin typeface="Marianne" panose="02000000000000000000" pitchFamily="2" charset="0"/>
              </a:defRPr>
            </a:lvl1pPr>
            <a:lvl2pPr>
              <a:spcAft>
                <a:spcPts val="0"/>
              </a:spcAft>
              <a:defRPr sz="2000">
                <a:solidFill>
                  <a:schemeClr val="tx2"/>
                </a:solidFill>
                <a:latin typeface="Marianne" panose="02000000000000000000" pitchFamily="2" charset="0"/>
              </a:defRPr>
            </a:lvl2pPr>
            <a:lvl3pPr>
              <a:spcAft>
                <a:spcPts val="0"/>
              </a:spcAft>
              <a:defRPr sz="2000">
                <a:solidFill>
                  <a:schemeClr val="tx2"/>
                </a:solidFill>
                <a:latin typeface="Marianne" panose="02000000000000000000" pitchFamily="2" charset="0"/>
              </a:defRPr>
            </a:lvl3pPr>
            <a:lvl4pPr>
              <a:spcAft>
                <a:spcPts val="0"/>
              </a:spcAft>
              <a:defRPr sz="2000">
                <a:solidFill>
                  <a:schemeClr val="tx2"/>
                </a:solidFill>
                <a:latin typeface="Marianne" panose="02000000000000000000" pitchFamily="2" charset="0"/>
              </a:defRPr>
            </a:lvl4pPr>
            <a:lvl5pPr>
              <a:spcAft>
                <a:spcPts val="0"/>
              </a:spcAft>
              <a:defRPr sz="2000">
                <a:solidFill>
                  <a:schemeClr val="tx2"/>
                </a:solidFill>
                <a:latin typeface="Marianne" panose="02000000000000000000" pitchFamily="2" charset="0"/>
              </a:defRPr>
            </a:lvl5pPr>
            <a:lvl6pPr>
              <a:spcAft>
                <a:spcPts val="0"/>
              </a:spcAft>
              <a:defRPr sz="2000">
                <a:solidFill>
                  <a:schemeClr val="tx2"/>
                </a:solidFill>
                <a:latin typeface="Marianne" panose="02000000000000000000" pitchFamily="2" charset="0"/>
              </a:defRPr>
            </a:lvl6pPr>
            <a:lvl7pPr>
              <a:spcAft>
                <a:spcPts val="0"/>
              </a:spcAft>
              <a:defRPr sz="2000">
                <a:solidFill>
                  <a:schemeClr val="tx2"/>
                </a:solidFill>
                <a:latin typeface="Marianne" panose="02000000000000000000" pitchFamily="2" charset="0"/>
              </a:defRPr>
            </a:lvl7pPr>
            <a:lvl8pPr>
              <a:spcAft>
                <a:spcPts val="0"/>
              </a:spcAft>
              <a:defRPr sz="2000">
                <a:solidFill>
                  <a:schemeClr val="tx2"/>
                </a:solidFill>
                <a:latin typeface="Marianne" panose="02000000000000000000" pitchFamily="2" charset="0"/>
              </a:defRPr>
            </a:lvl8pPr>
            <a:lvl9pPr>
              <a:spcAft>
                <a:spcPts val="0"/>
              </a:spcAft>
              <a:defRPr sz="2000">
                <a:solidFill>
                  <a:schemeClr val="tx2"/>
                </a:solidFill>
                <a:latin typeface="Marianne" panose="02000000000000000000" pitchFamily="2" charset="0"/>
              </a:defRPr>
            </a:lvl9pPr>
          </a:lstStyle>
          <a:p>
            <a:pPr lvl="0"/>
            <a:r>
              <a:rPr lang="en-US" dirty="0"/>
              <a:t>Lorem Ipsum dolor</a:t>
            </a:r>
            <a:endParaRPr lang="fr-FR" dirty="0"/>
          </a:p>
        </p:txBody>
      </p:sp>
      <p:sp>
        <p:nvSpPr>
          <p:cNvPr id="23" name="Text Placeholder 14">
            <a:extLst>
              <a:ext uri="{FF2B5EF4-FFF2-40B4-BE49-F238E27FC236}">
                <a16:creationId xmlns:a16="http://schemas.microsoft.com/office/drawing/2014/main" id="{A000BC19-DB50-E677-7355-D7CD4C783565}"/>
              </a:ext>
            </a:extLst>
          </p:cNvPr>
          <p:cNvSpPr>
            <a:spLocks noGrp="1"/>
          </p:cNvSpPr>
          <p:nvPr>
            <p:ph type="body" sz="quarter" idx="33" hasCustomPrompt="1"/>
          </p:nvPr>
        </p:nvSpPr>
        <p:spPr>
          <a:xfrm>
            <a:off x="5366419" y="3864061"/>
            <a:ext cx="620043" cy="276999"/>
          </a:xfrm>
        </p:spPr>
        <p:txBody>
          <a:bodyPr anchor="ctr"/>
          <a:lstStyle>
            <a:lvl1pPr algn="r">
              <a:lnSpc>
                <a:spcPct val="100000"/>
              </a:lnSpc>
              <a:spcAft>
                <a:spcPts val="0"/>
              </a:spcAft>
              <a:defRPr sz="1200">
                <a:solidFill>
                  <a:schemeClr val="bg2"/>
                </a:solidFill>
                <a:latin typeface="Marianne" panose="02000000000000000000" pitchFamily="2" charset="0"/>
              </a:defRPr>
            </a:lvl1pPr>
            <a:lvl2pPr algn="r">
              <a:lnSpc>
                <a:spcPct val="100000"/>
              </a:lnSpc>
              <a:spcAft>
                <a:spcPts val="0"/>
              </a:spcAft>
              <a:defRPr sz="1200">
                <a:solidFill>
                  <a:schemeClr val="tx2"/>
                </a:solidFill>
                <a:latin typeface="Marianne" panose="02000000000000000000" pitchFamily="2" charset="0"/>
              </a:defRPr>
            </a:lvl2pPr>
            <a:lvl3pPr algn="r">
              <a:lnSpc>
                <a:spcPct val="100000"/>
              </a:lnSpc>
              <a:spcAft>
                <a:spcPts val="0"/>
              </a:spcAft>
              <a:defRPr sz="1200">
                <a:solidFill>
                  <a:schemeClr val="tx2"/>
                </a:solidFill>
                <a:latin typeface="Marianne" panose="02000000000000000000" pitchFamily="2" charset="0"/>
              </a:defRPr>
            </a:lvl3pPr>
            <a:lvl4pPr algn="r">
              <a:lnSpc>
                <a:spcPct val="100000"/>
              </a:lnSpc>
              <a:spcAft>
                <a:spcPts val="0"/>
              </a:spcAft>
              <a:defRPr sz="1200">
                <a:solidFill>
                  <a:schemeClr val="tx2"/>
                </a:solidFill>
                <a:latin typeface="Marianne" panose="02000000000000000000" pitchFamily="2" charset="0"/>
              </a:defRPr>
            </a:lvl4pPr>
            <a:lvl5pPr algn="r">
              <a:lnSpc>
                <a:spcPct val="100000"/>
              </a:lnSpc>
              <a:spcAft>
                <a:spcPts val="0"/>
              </a:spcAft>
              <a:defRPr sz="1200">
                <a:solidFill>
                  <a:schemeClr val="tx2"/>
                </a:solidFill>
                <a:latin typeface="Marianne" panose="02000000000000000000" pitchFamily="2" charset="0"/>
              </a:defRPr>
            </a:lvl5pPr>
            <a:lvl6pPr algn="r">
              <a:lnSpc>
                <a:spcPct val="100000"/>
              </a:lnSpc>
              <a:spcAft>
                <a:spcPts val="0"/>
              </a:spcAft>
              <a:defRPr sz="1200">
                <a:solidFill>
                  <a:schemeClr val="tx2"/>
                </a:solidFill>
                <a:latin typeface="Marianne" panose="02000000000000000000" pitchFamily="2" charset="0"/>
              </a:defRPr>
            </a:lvl6pPr>
            <a:lvl7pPr algn="r">
              <a:lnSpc>
                <a:spcPct val="100000"/>
              </a:lnSpc>
              <a:spcAft>
                <a:spcPts val="0"/>
              </a:spcAft>
              <a:defRPr sz="1200">
                <a:solidFill>
                  <a:schemeClr val="tx2"/>
                </a:solidFill>
                <a:latin typeface="Marianne" panose="02000000000000000000" pitchFamily="2" charset="0"/>
              </a:defRPr>
            </a:lvl7pPr>
            <a:lvl8pPr algn="r">
              <a:lnSpc>
                <a:spcPct val="100000"/>
              </a:lnSpc>
              <a:spcAft>
                <a:spcPts val="0"/>
              </a:spcAft>
              <a:defRPr sz="1200">
                <a:solidFill>
                  <a:schemeClr val="tx2"/>
                </a:solidFill>
                <a:latin typeface="Marianne" panose="02000000000000000000" pitchFamily="2" charset="0"/>
              </a:defRPr>
            </a:lvl8pPr>
            <a:lvl9pPr algn="r">
              <a:lnSpc>
                <a:spcPct val="100000"/>
              </a:lnSpc>
              <a:spcAft>
                <a:spcPts val="0"/>
              </a:spcAft>
              <a:defRPr sz="1200">
                <a:solidFill>
                  <a:schemeClr val="tx2"/>
                </a:solidFill>
                <a:latin typeface="Marianne" panose="02000000000000000000" pitchFamily="2" charset="0"/>
              </a:defRPr>
            </a:lvl9pPr>
          </a:lstStyle>
          <a:p>
            <a:pPr lvl="0"/>
            <a:r>
              <a:rPr lang="en-US" dirty="0"/>
              <a:t>01</a:t>
            </a:r>
            <a:endParaRPr lang="fr-FR" dirty="0"/>
          </a:p>
        </p:txBody>
      </p:sp>
      <p:sp>
        <p:nvSpPr>
          <p:cNvPr id="35" name="Text Placeholder 14">
            <a:extLst>
              <a:ext uri="{FF2B5EF4-FFF2-40B4-BE49-F238E27FC236}">
                <a16:creationId xmlns:a16="http://schemas.microsoft.com/office/drawing/2014/main" id="{E7E3DB5D-9972-95BF-8E26-B41F2DD80B13}"/>
              </a:ext>
            </a:extLst>
          </p:cNvPr>
          <p:cNvSpPr>
            <a:spLocks noGrp="1"/>
          </p:cNvSpPr>
          <p:nvPr>
            <p:ph type="body" sz="quarter" idx="39" hasCustomPrompt="1"/>
          </p:nvPr>
        </p:nvSpPr>
        <p:spPr>
          <a:xfrm>
            <a:off x="890271" y="4359351"/>
            <a:ext cx="386557" cy="386557"/>
          </a:xfrm>
          <a:prstGeom prst="ellipse">
            <a:avLst/>
          </a:prstGeom>
          <a:solidFill>
            <a:schemeClr val="accent2"/>
          </a:solidFill>
        </p:spPr>
        <p:txBody>
          <a:bodyPr anchor="ctr"/>
          <a:lstStyle>
            <a:lvl1pPr algn="ctr">
              <a:lnSpc>
                <a:spcPct val="100000"/>
              </a:lnSpc>
              <a:spcAft>
                <a:spcPts val="0"/>
              </a:spcAft>
              <a:defRPr sz="1800">
                <a:solidFill>
                  <a:schemeClr val="tx2"/>
                </a:solidFill>
                <a:latin typeface="+mj-lt"/>
              </a:defRPr>
            </a:lvl1pPr>
            <a:lvl2pPr algn="ctr">
              <a:lnSpc>
                <a:spcPct val="100000"/>
              </a:lnSpc>
              <a:spcAft>
                <a:spcPts val="0"/>
              </a:spcAft>
              <a:defRPr sz="1800">
                <a:solidFill>
                  <a:schemeClr val="tx2"/>
                </a:solidFill>
                <a:latin typeface="+mj-lt"/>
              </a:defRPr>
            </a:lvl2pPr>
            <a:lvl3pPr algn="ctr">
              <a:lnSpc>
                <a:spcPct val="100000"/>
              </a:lnSpc>
              <a:spcAft>
                <a:spcPts val="0"/>
              </a:spcAft>
              <a:defRPr sz="1800">
                <a:solidFill>
                  <a:schemeClr val="tx2"/>
                </a:solidFill>
                <a:latin typeface="+mj-lt"/>
              </a:defRPr>
            </a:lvl3pPr>
            <a:lvl4pPr algn="ctr">
              <a:lnSpc>
                <a:spcPct val="100000"/>
              </a:lnSpc>
              <a:spcAft>
                <a:spcPts val="0"/>
              </a:spcAft>
              <a:defRPr sz="1800">
                <a:solidFill>
                  <a:schemeClr val="tx2"/>
                </a:solidFill>
                <a:latin typeface="+mj-lt"/>
              </a:defRPr>
            </a:lvl4pPr>
            <a:lvl5pPr algn="ctr">
              <a:lnSpc>
                <a:spcPct val="100000"/>
              </a:lnSpc>
              <a:spcAft>
                <a:spcPts val="0"/>
              </a:spcAft>
              <a:defRPr sz="1800">
                <a:solidFill>
                  <a:schemeClr val="tx2"/>
                </a:solidFill>
                <a:latin typeface="+mj-lt"/>
              </a:defRPr>
            </a:lvl5pPr>
            <a:lvl6pPr algn="ctr">
              <a:lnSpc>
                <a:spcPct val="100000"/>
              </a:lnSpc>
              <a:spcAft>
                <a:spcPts val="0"/>
              </a:spcAft>
              <a:defRPr sz="1800">
                <a:solidFill>
                  <a:schemeClr val="tx2"/>
                </a:solidFill>
                <a:latin typeface="+mj-lt"/>
              </a:defRPr>
            </a:lvl6pPr>
            <a:lvl7pPr algn="ctr">
              <a:lnSpc>
                <a:spcPct val="100000"/>
              </a:lnSpc>
              <a:spcAft>
                <a:spcPts val="0"/>
              </a:spcAft>
              <a:defRPr sz="1800">
                <a:solidFill>
                  <a:schemeClr val="tx2"/>
                </a:solidFill>
                <a:latin typeface="+mj-lt"/>
              </a:defRPr>
            </a:lvl7pPr>
            <a:lvl8pPr algn="ctr">
              <a:lnSpc>
                <a:spcPct val="100000"/>
              </a:lnSpc>
              <a:spcAft>
                <a:spcPts val="0"/>
              </a:spcAft>
              <a:defRPr sz="1800">
                <a:solidFill>
                  <a:schemeClr val="tx2"/>
                </a:solidFill>
                <a:latin typeface="+mj-lt"/>
              </a:defRPr>
            </a:lvl8pPr>
            <a:lvl9pPr algn="ctr">
              <a:lnSpc>
                <a:spcPct val="100000"/>
              </a:lnSpc>
              <a:spcAft>
                <a:spcPts val="0"/>
              </a:spcAft>
              <a:defRPr sz="1800">
                <a:solidFill>
                  <a:schemeClr val="tx2"/>
                </a:solidFill>
                <a:latin typeface="+mj-lt"/>
              </a:defRPr>
            </a:lvl9pPr>
          </a:lstStyle>
          <a:p>
            <a:pPr lvl="0"/>
            <a:r>
              <a:rPr lang="en-US" dirty="0"/>
              <a:t>01</a:t>
            </a:r>
          </a:p>
        </p:txBody>
      </p:sp>
      <p:sp>
        <p:nvSpPr>
          <p:cNvPr id="11" name="Text Placeholder 14">
            <a:extLst>
              <a:ext uri="{FF2B5EF4-FFF2-40B4-BE49-F238E27FC236}">
                <a16:creationId xmlns:a16="http://schemas.microsoft.com/office/drawing/2014/main" id="{D20FE6B7-05BF-A511-A0CC-06B5A4776BF7}"/>
              </a:ext>
            </a:extLst>
          </p:cNvPr>
          <p:cNvSpPr>
            <a:spLocks noGrp="1"/>
          </p:cNvSpPr>
          <p:nvPr>
            <p:ph type="body" sz="quarter" idx="29" hasCustomPrompt="1"/>
          </p:nvPr>
        </p:nvSpPr>
        <p:spPr>
          <a:xfrm>
            <a:off x="1447800" y="4414130"/>
            <a:ext cx="3561010" cy="276999"/>
          </a:xfrm>
        </p:spPr>
        <p:txBody>
          <a:bodyPr anchor="t"/>
          <a:lstStyle>
            <a:lvl1pPr>
              <a:lnSpc>
                <a:spcPct val="100000"/>
              </a:lnSpc>
              <a:spcAft>
                <a:spcPts val="0"/>
              </a:spcAft>
              <a:defRPr sz="2000">
                <a:solidFill>
                  <a:schemeClr val="bg2"/>
                </a:solidFill>
                <a:latin typeface="Marianne" panose="02000000000000000000" pitchFamily="2" charset="0"/>
              </a:defRPr>
            </a:lvl1pPr>
            <a:lvl2pPr>
              <a:spcAft>
                <a:spcPts val="0"/>
              </a:spcAft>
              <a:defRPr sz="2000">
                <a:solidFill>
                  <a:schemeClr val="tx2"/>
                </a:solidFill>
                <a:latin typeface="Marianne" panose="02000000000000000000" pitchFamily="2" charset="0"/>
              </a:defRPr>
            </a:lvl2pPr>
            <a:lvl3pPr>
              <a:spcAft>
                <a:spcPts val="0"/>
              </a:spcAft>
              <a:defRPr sz="2000">
                <a:solidFill>
                  <a:schemeClr val="tx2"/>
                </a:solidFill>
                <a:latin typeface="Marianne" panose="02000000000000000000" pitchFamily="2" charset="0"/>
              </a:defRPr>
            </a:lvl3pPr>
            <a:lvl4pPr>
              <a:spcAft>
                <a:spcPts val="0"/>
              </a:spcAft>
              <a:defRPr sz="2000">
                <a:solidFill>
                  <a:schemeClr val="tx2"/>
                </a:solidFill>
                <a:latin typeface="Marianne" panose="02000000000000000000" pitchFamily="2" charset="0"/>
              </a:defRPr>
            </a:lvl4pPr>
            <a:lvl5pPr>
              <a:spcAft>
                <a:spcPts val="0"/>
              </a:spcAft>
              <a:defRPr sz="2000">
                <a:solidFill>
                  <a:schemeClr val="tx2"/>
                </a:solidFill>
                <a:latin typeface="Marianne" panose="02000000000000000000" pitchFamily="2" charset="0"/>
              </a:defRPr>
            </a:lvl5pPr>
            <a:lvl6pPr>
              <a:spcAft>
                <a:spcPts val="0"/>
              </a:spcAft>
              <a:defRPr sz="2000">
                <a:solidFill>
                  <a:schemeClr val="tx2"/>
                </a:solidFill>
                <a:latin typeface="Marianne" panose="02000000000000000000" pitchFamily="2" charset="0"/>
              </a:defRPr>
            </a:lvl6pPr>
            <a:lvl7pPr>
              <a:spcAft>
                <a:spcPts val="0"/>
              </a:spcAft>
              <a:defRPr sz="2000">
                <a:solidFill>
                  <a:schemeClr val="tx2"/>
                </a:solidFill>
                <a:latin typeface="Marianne" panose="02000000000000000000" pitchFamily="2" charset="0"/>
              </a:defRPr>
            </a:lvl7pPr>
            <a:lvl8pPr>
              <a:spcAft>
                <a:spcPts val="0"/>
              </a:spcAft>
              <a:defRPr sz="2000">
                <a:solidFill>
                  <a:schemeClr val="tx2"/>
                </a:solidFill>
                <a:latin typeface="Marianne" panose="02000000000000000000" pitchFamily="2" charset="0"/>
              </a:defRPr>
            </a:lvl8pPr>
            <a:lvl9pPr>
              <a:spcAft>
                <a:spcPts val="0"/>
              </a:spcAft>
              <a:defRPr sz="2000">
                <a:solidFill>
                  <a:schemeClr val="tx2"/>
                </a:solidFill>
                <a:latin typeface="Marianne" panose="02000000000000000000" pitchFamily="2" charset="0"/>
              </a:defRPr>
            </a:lvl9pPr>
          </a:lstStyle>
          <a:p>
            <a:pPr lvl="0"/>
            <a:r>
              <a:rPr lang="en-US" dirty="0"/>
              <a:t>Lorem Ipsum dolor</a:t>
            </a:r>
            <a:endParaRPr lang="fr-FR" dirty="0"/>
          </a:p>
        </p:txBody>
      </p:sp>
      <p:sp>
        <p:nvSpPr>
          <p:cNvPr id="27" name="Text Placeholder 14">
            <a:extLst>
              <a:ext uri="{FF2B5EF4-FFF2-40B4-BE49-F238E27FC236}">
                <a16:creationId xmlns:a16="http://schemas.microsoft.com/office/drawing/2014/main" id="{BEB2FB84-7627-2484-7150-6E9A9BA91436}"/>
              </a:ext>
            </a:extLst>
          </p:cNvPr>
          <p:cNvSpPr>
            <a:spLocks noGrp="1"/>
          </p:cNvSpPr>
          <p:nvPr>
            <p:ph type="body" sz="quarter" idx="34" hasCustomPrompt="1"/>
          </p:nvPr>
        </p:nvSpPr>
        <p:spPr>
          <a:xfrm>
            <a:off x="5366419" y="4414130"/>
            <a:ext cx="620043" cy="276999"/>
          </a:xfrm>
        </p:spPr>
        <p:txBody>
          <a:bodyPr anchor="ctr"/>
          <a:lstStyle>
            <a:lvl1pPr algn="r">
              <a:lnSpc>
                <a:spcPct val="100000"/>
              </a:lnSpc>
              <a:spcAft>
                <a:spcPts val="0"/>
              </a:spcAft>
              <a:defRPr sz="1200">
                <a:solidFill>
                  <a:schemeClr val="bg2"/>
                </a:solidFill>
                <a:latin typeface="Marianne" panose="02000000000000000000" pitchFamily="2" charset="0"/>
              </a:defRPr>
            </a:lvl1pPr>
            <a:lvl2pPr algn="r">
              <a:lnSpc>
                <a:spcPct val="100000"/>
              </a:lnSpc>
              <a:spcAft>
                <a:spcPts val="0"/>
              </a:spcAft>
              <a:defRPr sz="1200">
                <a:solidFill>
                  <a:schemeClr val="tx2"/>
                </a:solidFill>
                <a:latin typeface="Marianne" panose="02000000000000000000" pitchFamily="2" charset="0"/>
              </a:defRPr>
            </a:lvl2pPr>
            <a:lvl3pPr algn="r">
              <a:lnSpc>
                <a:spcPct val="100000"/>
              </a:lnSpc>
              <a:spcAft>
                <a:spcPts val="0"/>
              </a:spcAft>
              <a:defRPr sz="1200">
                <a:solidFill>
                  <a:schemeClr val="tx2"/>
                </a:solidFill>
                <a:latin typeface="Marianne" panose="02000000000000000000" pitchFamily="2" charset="0"/>
              </a:defRPr>
            </a:lvl3pPr>
            <a:lvl4pPr algn="r">
              <a:lnSpc>
                <a:spcPct val="100000"/>
              </a:lnSpc>
              <a:spcAft>
                <a:spcPts val="0"/>
              </a:spcAft>
              <a:defRPr sz="1200">
                <a:solidFill>
                  <a:schemeClr val="tx2"/>
                </a:solidFill>
                <a:latin typeface="Marianne" panose="02000000000000000000" pitchFamily="2" charset="0"/>
              </a:defRPr>
            </a:lvl4pPr>
            <a:lvl5pPr algn="r">
              <a:lnSpc>
                <a:spcPct val="100000"/>
              </a:lnSpc>
              <a:spcAft>
                <a:spcPts val="0"/>
              </a:spcAft>
              <a:defRPr sz="1200">
                <a:solidFill>
                  <a:schemeClr val="tx2"/>
                </a:solidFill>
                <a:latin typeface="Marianne" panose="02000000000000000000" pitchFamily="2" charset="0"/>
              </a:defRPr>
            </a:lvl5pPr>
            <a:lvl6pPr algn="r">
              <a:lnSpc>
                <a:spcPct val="100000"/>
              </a:lnSpc>
              <a:spcAft>
                <a:spcPts val="0"/>
              </a:spcAft>
              <a:defRPr sz="1200">
                <a:solidFill>
                  <a:schemeClr val="tx2"/>
                </a:solidFill>
                <a:latin typeface="Marianne" panose="02000000000000000000" pitchFamily="2" charset="0"/>
              </a:defRPr>
            </a:lvl6pPr>
            <a:lvl7pPr algn="r">
              <a:lnSpc>
                <a:spcPct val="100000"/>
              </a:lnSpc>
              <a:spcAft>
                <a:spcPts val="0"/>
              </a:spcAft>
              <a:defRPr sz="1200">
                <a:solidFill>
                  <a:schemeClr val="tx2"/>
                </a:solidFill>
                <a:latin typeface="Marianne" panose="02000000000000000000" pitchFamily="2" charset="0"/>
              </a:defRPr>
            </a:lvl7pPr>
            <a:lvl8pPr algn="r">
              <a:lnSpc>
                <a:spcPct val="100000"/>
              </a:lnSpc>
              <a:spcAft>
                <a:spcPts val="0"/>
              </a:spcAft>
              <a:defRPr sz="1200">
                <a:solidFill>
                  <a:schemeClr val="tx2"/>
                </a:solidFill>
                <a:latin typeface="Marianne" panose="02000000000000000000" pitchFamily="2" charset="0"/>
              </a:defRPr>
            </a:lvl8pPr>
            <a:lvl9pPr algn="r">
              <a:lnSpc>
                <a:spcPct val="100000"/>
              </a:lnSpc>
              <a:spcAft>
                <a:spcPts val="0"/>
              </a:spcAft>
              <a:defRPr sz="1200">
                <a:solidFill>
                  <a:schemeClr val="tx2"/>
                </a:solidFill>
                <a:latin typeface="Marianne" panose="02000000000000000000" pitchFamily="2" charset="0"/>
              </a:defRPr>
            </a:lvl9pPr>
          </a:lstStyle>
          <a:p>
            <a:pPr lvl="0"/>
            <a:r>
              <a:rPr lang="en-US" dirty="0"/>
              <a:t>01</a:t>
            </a:r>
            <a:endParaRPr lang="fr-FR" dirty="0"/>
          </a:p>
        </p:txBody>
      </p:sp>
      <p:sp>
        <p:nvSpPr>
          <p:cNvPr id="36" name="Text Placeholder 14">
            <a:extLst>
              <a:ext uri="{FF2B5EF4-FFF2-40B4-BE49-F238E27FC236}">
                <a16:creationId xmlns:a16="http://schemas.microsoft.com/office/drawing/2014/main" id="{96DDA1FC-B4C7-ACA8-6757-196599F8FEF6}"/>
              </a:ext>
            </a:extLst>
          </p:cNvPr>
          <p:cNvSpPr>
            <a:spLocks noGrp="1"/>
          </p:cNvSpPr>
          <p:nvPr>
            <p:ph type="body" sz="quarter" idx="40" hasCustomPrompt="1"/>
          </p:nvPr>
        </p:nvSpPr>
        <p:spPr>
          <a:xfrm>
            <a:off x="890271" y="4909419"/>
            <a:ext cx="386557" cy="386557"/>
          </a:xfrm>
          <a:prstGeom prst="ellipse">
            <a:avLst/>
          </a:prstGeom>
          <a:solidFill>
            <a:schemeClr val="accent2"/>
          </a:solidFill>
        </p:spPr>
        <p:txBody>
          <a:bodyPr anchor="ctr"/>
          <a:lstStyle>
            <a:lvl1pPr algn="ctr">
              <a:lnSpc>
                <a:spcPct val="100000"/>
              </a:lnSpc>
              <a:spcAft>
                <a:spcPts val="0"/>
              </a:spcAft>
              <a:defRPr sz="1800">
                <a:solidFill>
                  <a:schemeClr val="tx2"/>
                </a:solidFill>
                <a:latin typeface="+mj-lt"/>
              </a:defRPr>
            </a:lvl1pPr>
            <a:lvl2pPr algn="ctr">
              <a:lnSpc>
                <a:spcPct val="100000"/>
              </a:lnSpc>
              <a:spcAft>
                <a:spcPts val="0"/>
              </a:spcAft>
              <a:defRPr sz="1800">
                <a:solidFill>
                  <a:schemeClr val="tx2"/>
                </a:solidFill>
                <a:latin typeface="+mj-lt"/>
              </a:defRPr>
            </a:lvl2pPr>
            <a:lvl3pPr algn="ctr">
              <a:lnSpc>
                <a:spcPct val="100000"/>
              </a:lnSpc>
              <a:spcAft>
                <a:spcPts val="0"/>
              </a:spcAft>
              <a:defRPr sz="1800">
                <a:solidFill>
                  <a:schemeClr val="tx2"/>
                </a:solidFill>
                <a:latin typeface="+mj-lt"/>
              </a:defRPr>
            </a:lvl3pPr>
            <a:lvl4pPr algn="ctr">
              <a:lnSpc>
                <a:spcPct val="100000"/>
              </a:lnSpc>
              <a:spcAft>
                <a:spcPts val="0"/>
              </a:spcAft>
              <a:defRPr sz="1800">
                <a:solidFill>
                  <a:schemeClr val="tx2"/>
                </a:solidFill>
                <a:latin typeface="+mj-lt"/>
              </a:defRPr>
            </a:lvl4pPr>
            <a:lvl5pPr algn="ctr">
              <a:lnSpc>
                <a:spcPct val="100000"/>
              </a:lnSpc>
              <a:spcAft>
                <a:spcPts val="0"/>
              </a:spcAft>
              <a:defRPr sz="1800">
                <a:solidFill>
                  <a:schemeClr val="tx2"/>
                </a:solidFill>
                <a:latin typeface="+mj-lt"/>
              </a:defRPr>
            </a:lvl5pPr>
            <a:lvl6pPr algn="ctr">
              <a:lnSpc>
                <a:spcPct val="100000"/>
              </a:lnSpc>
              <a:spcAft>
                <a:spcPts val="0"/>
              </a:spcAft>
              <a:defRPr sz="1800">
                <a:solidFill>
                  <a:schemeClr val="tx2"/>
                </a:solidFill>
                <a:latin typeface="+mj-lt"/>
              </a:defRPr>
            </a:lvl6pPr>
            <a:lvl7pPr algn="ctr">
              <a:lnSpc>
                <a:spcPct val="100000"/>
              </a:lnSpc>
              <a:spcAft>
                <a:spcPts val="0"/>
              </a:spcAft>
              <a:defRPr sz="1800">
                <a:solidFill>
                  <a:schemeClr val="tx2"/>
                </a:solidFill>
                <a:latin typeface="+mj-lt"/>
              </a:defRPr>
            </a:lvl7pPr>
            <a:lvl8pPr algn="ctr">
              <a:lnSpc>
                <a:spcPct val="100000"/>
              </a:lnSpc>
              <a:spcAft>
                <a:spcPts val="0"/>
              </a:spcAft>
              <a:defRPr sz="1800">
                <a:solidFill>
                  <a:schemeClr val="tx2"/>
                </a:solidFill>
                <a:latin typeface="+mj-lt"/>
              </a:defRPr>
            </a:lvl8pPr>
            <a:lvl9pPr algn="ctr">
              <a:lnSpc>
                <a:spcPct val="100000"/>
              </a:lnSpc>
              <a:spcAft>
                <a:spcPts val="0"/>
              </a:spcAft>
              <a:defRPr sz="1800">
                <a:solidFill>
                  <a:schemeClr val="tx2"/>
                </a:solidFill>
                <a:latin typeface="+mj-lt"/>
              </a:defRPr>
            </a:lvl9pPr>
          </a:lstStyle>
          <a:p>
            <a:pPr lvl="0"/>
            <a:r>
              <a:rPr lang="en-US" dirty="0"/>
              <a:t>01</a:t>
            </a:r>
          </a:p>
        </p:txBody>
      </p:sp>
      <p:sp>
        <p:nvSpPr>
          <p:cNvPr id="18" name="Text Placeholder 14">
            <a:extLst>
              <a:ext uri="{FF2B5EF4-FFF2-40B4-BE49-F238E27FC236}">
                <a16:creationId xmlns:a16="http://schemas.microsoft.com/office/drawing/2014/main" id="{F9843044-F090-699F-98AE-9CDDABBFF63A}"/>
              </a:ext>
            </a:extLst>
          </p:cNvPr>
          <p:cNvSpPr>
            <a:spLocks noGrp="1"/>
          </p:cNvSpPr>
          <p:nvPr>
            <p:ph type="body" sz="quarter" idx="30" hasCustomPrompt="1"/>
          </p:nvPr>
        </p:nvSpPr>
        <p:spPr>
          <a:xfrm>
            <a:off x="1447800" y="4964198"/>
            <a:ext cx="3561010" cy="276999"/>
          </a:xfrm>
        </p:spPr>
        <p:txBody>
          <a:bodyPr anchor="t"/>
          <a:lstStyle>
            <a:lvl1pPr>
              <a:lnSpc>
                <a:spcPct val="100000"/>
              </a:lnSpc>
              <a:spcAft>
                <a:spcPts val="0"/>
              </a:spcAft>
              <a:defRPr sz="2000">
                <a:solidFill>
                  <a:schemeClr val="bg2"/>
                </a:solidFill>
                <a:latin typeface="Marianne" panose="02000000000000000000" pitchFamily="2" charset="0"/>
              </a:defRPr>
            </a:lvl1pPr>
            <a:lvl2pPr>
              <a:spcAft>
                <a:spcPts val="0"/>
              </a:spcAft>
              <a:defRPr sz="2000">
                <a:solidFill>
                  <a:schemeClr val="tx2"/>
                </a:solidFill>
                <a:latin typeface="Marianne" panose="02000000000000000000" pitchFamily="2" charset="0"/>
              </a:defRPr>
            </a:lvl2pPr>
            <a:lvl3pPr>
              <a:spcAft>
                <a:spcPts val="0"/>
              </a:spcAft>
              <a:defRPr sz="2000">
                <a:solidFill>
                  <a:schemeClr val="tx2"/>
                </a:solidFill>
                <a:latin typeface="Marianne" panose="02000000000000000000" pitchFamily="2" charset="0"/>
              </a:defRPr>
            </a:lvl3pPr>
            <a:lvl4pPr>
              <a:spcAft>
                <a:spcPts val="0"/>
              </a:spcAft>
              <a:defRPr sz="2000">
                <a:solidFill>
                  <a:schemeClr val="tx2"/>
                </a:solidFill>
                <a:latin typeface="Marianne" panose="02000000000000000000" pitchFamily="2" charset="0"/>
              </a:defRPr>
            </a:lvl4pPr>
            <a:lvl5pPr>
              <a:spcAft>
                <a:spcPts val="0"/>
              </a:spcAft>
              <a:defRPr sz="2000">
                <a:solidFill>
                  <a:schemeClr val="tx2"/>
                </a:solidFill>
                <a:latin typeface="Marianne" panose="02000000000000000000" pitchFamily="2" charset="0"/>
              </a:defRPr>
            </a:lvl5pPr>
            <a:lvl6pPr>
              <a:spcAft>
                <a:spcPts val="0"/>
              </a:spcAft>
              <a:defRPr sz="2000">
                <a:solidFill>
                  <a:schemeClr val="tx2"/>
                </a:solidFill>
                <a:latin typeface="Marianne" panose="02000000000000000000" pitchFamily="2" charset="0"/>
              </a:defRPr>
            </a:lvl6pPr>
            <a:lvl7pPr>
              <a:spcAft>
                <a:spcPts val="0"/>
              </a:spcAft>
              <a:defRPr sz="2000">
                <a:solidFill>
                  <a:schemeClr val="tx2"/>
                </a:solidFill>
                <a:latin typeface="Marianne" panose="02000000000000000000" pitchFamily="2" charset="0"/>
              </a:defRPr>
            </a:lvl7pPr>
            <a:lvl8pPr>
              <a:spcAft>
                <a:spcPts val="0"/>
              </a:spcAft>
              <a:defRPr sz="2000">
                <a:solidFill>
                  <a:schemeClr val="tx2"/>
                </a:solidFill>
                <a:latin typeface="Marianne" panose="02000000000000000000" pitchFamily="2" charset="0"/>
              </a:defRPr>
            </a:lvl8pPr>
            <a:lvl9pPr>
              <a:spcAft>
                <a:spcPts val="0"/>
              </a:spcAft>
              <a:defRPr sz="2000">
                <a:solidFill>
                  <a:schemeClr val="tx2"/>
                </a:solidFill>
                <a:latin typeface="Marianne" panose="02000000000000000000" pitchFamily="2" charset="0"/>
              </a:defRPr>
            </a:lvl9pPr>
          </a:lstStyle>
          <a:p>
            <a:pPr lvl="0"/>
            <a:r>
              <a:rPr lang="en-US" dirty="0"/>
              <a:t>Lorem Ipsum dolor</a:t>
            </a:r>
            <a:endParaRPr lang="fr-FR" dirty="0"/>
          </a:p>
        </p:txBody>
      </p:sp>
      <p:sp>
        <p:nvSpPr>
          <p:cNvPr id="28" name="Text Placeholder 14">
            <a:extLst>
              <a:ext uri="{FF2B5EF4-FFF2-40B4-BE49-F238E27FC236}">
                <a16:creationId xmlns:a16="http://schemas.microsoft.com/office/drawing/2014/main" id="{AD052443-8F73-B181-4555-CADF915EF919}"/>
              </a:ext>
            </a:extLst>
          </p:cNvPr>
          <p:cNvSpPr>
            <a:spLocks noGrp="1"/>
          </p:cNvSpPr>
          <p:nvPr>
            <p:ph type="body" sz="quarter" idx="35" hasCustomPrompt="1"/>
          </p:nvPr>
        </p:nvSpPr>
        <p:spPr>
          <a:xfrm>
            <a:off x="5366419" y="4964198"/>
            <a:ext cx="620043" cy="276999"/>
          </a:xfrm>
        </p:spPr>
        <p:txBody>
          <a:bodyPr anchor="ctr"/>
          <a:lstStyle>
            <a:lvl1pPr algn="r">
              <a:lnSpc>
                <a:spcPct val="100000"/>
              </a:lnSpc>
              <a:spcAft>
                <a:spcPts val="0"/>
              </a:spcAft>
              <a:defRPr sz="1200">
                <a:solidFill>
                  <a:schemeClr val="bg2"/>
                </a:solidFill>
                <a:latin typeface="Marianne" panose="02000000000000000000" pitchFamily="2" charset="0"/>
              </a:defRPr>
            </a:lvl1pPr>
            <a:lvl2pPr algn="r">
              <a:lnSpc>
                <a:spcPct val="100000"/>
              </a:lnSpc>
              <a:spcAft>
                <a:spcPts val="0"/>
              </a:spcAft>
              <a:defRPr sz="1200">
                <a:solidFill>
                  <a:schemeClr val="tx2"/>
                </a:solidFill>
                <a:latin typeface="Marianne" panose="02000000000000000000" pitchFamily="2" charset="0"/>
              </a:defRPr>
            </a:lvl2pPr>
            <a:lvl3pPr algn="r">
              <a:lnSpc>
                <a:spcPct val="100000"/>
              </a:lnSpc>
              <a:spcAft>
                <a:spcPts val="0"/>
              </a:spcAft>
              <a:defRPr sz="1200">
                <a:solidFill>
                  <a:schemeClr val="tx2"/>
                </a:solidFill>
                <a:latin typeface="Marianne" panose="02000000000000000000" pitchFamily="2" charset="0"/>
              </a:defRPr>
            </a:lvl3pPr>
            <a:lvl4pPr algn="r">
              <a:lnSpc>
                <a:spcPct val="100000"/>
              </a:lnSpc>
              <a:spcAft>
                <a:spcPts val="0"/>
              </a:spcAft>
              <a:defRPr sz="1200">
                <a:solidFill>
                  <a:schemeClr val="tx2"/>
                </a:solidFill>
                <a:latin typeface="Marianne" panose="02000000000000000000" pitchFamily="2" charset="0"/>
              </a:defRPr>
            </a:lvl4pPr>
            <a:lvl5pPr algn="r">
              <a:lnSpc>
                <a:spcPct val="100000"/>
              </a:lnSpc>
              <a:spcAft>
                <a:spcPts val="0"/>
              </a:spcAft>
              <a:defRPr sz="1200">
                <a:solidFill>
                  <a:schemeClr val="tx2"/>
                </a:solidFill>
                <a:latin typeface="Marianne" panose="02000000000000000000" pitchFamily="2" charset="0"/>
              </a:defRPr>
            </a:lvl5pPr>
            <a:lvl6pPr algn="r">
              <a:lnSpc>
                <a:spcPct val="100000"/>
              </a:lnSpc>
              <a:spcAft>
                <a:spcPts val="0"/>
              </a:spcAft>
              <a:defRPr sz="1200">
                <a:solidFill>
                  <a:schemeClr val="tx2"/>
                </a:solidFill>
                <a:latin typeface="Marianne" panose="02000000000000000000" pitchFamily="2" charset="0"/>
              </a:defRPr>
            </a:lvl6pPr>
            <a:lvl7pPr algn="r">
              <a:lnSpc>
                <a:spcPct val="100000"/>
              </a:lnSpc>
              <a:spcAft>
                <a:spcPts val="0"/>
              </a:spcAft>
              <a:defRPr sz="1200">
                <a:solidFill>
                  <a:schemeClr val="tx2"/>
                </a:solidFill>
                <a:latin typeface="Marianne" panose="02000000000000000000" pitchFamily="2" charset="0"/>
              </a:defRPr>
            </a:lvl7pPr>
            <a:lvl8pPr algn="r">
              <a:lnSpc>
                <a:spcPct val="100000"/>
              </a:lnSpc>
              <a:spcAft>
                <a:spcPts val="0"/>
              </a:spcAft>
              <a:defRPr sz="1200">
                <a:solidFill>
                  <a:schemeClr val="tx2"/>
                </a:solidFill>
                <a:latin typeface="Marianne" panose="02000000000000000000" pitchFamily="2" charset="0"/>
              </a:defRPr>
            </a:lvl8pPr>
            <a:lvl9pPr algn="r">
              <a:lnSpc>
                <a:spcPct val="100000"/>
              </a:lnSpc>
              <a:spcAft>
                <a:spcPts val="0"/>
              </a:spcAft>
              <a:defRPr sz="1200">
                <a:solidFill>
                  <a:schemeClr val="tx2"/>
                </a:solidFill>
                <a:latin typeface="Marianne" panose="02000000000000000000" pitchFamily="2" charset="0"/>
              </a:defRPr>
            </a:lvl9pPr>
          </a:lstStyle>
          <a:p>
            <a:pPr lvl="0"/>
            <a:r>
              <a:rPr lang="en-US" dirty="0"/>
              <a:t>01</a:t>
            </a:r>
            <a:endParaRPr lang="fr-FR" dirty="0"/>
          </a:p>
        </p:txBody>
      </p:sp>
      <p:sp>
        <p:nvSpPr>
          <p:cNvPr id="4" name="Footer Placeholder 1" descr="Titre de la diapositive">
            <a:extLst>
              <a:ext uri="{FF2B5EF4-FFF2-40B4-BE49-F238E27FC236}">
                <a16:creationId xmlns:a16="http://schemas.microsoft.com/office/drawing/2014/main" id="{675BD52A-51EA-E760-F9A1-9F6F8ACBD849}"/>
              </a:ext>
            </a:extLst>
          </p:cNvPr>
          <p:cNvSpPr>
            <a:spLocks noGrp="1"/>
          </p:cNvSpPr>
          <p:nvPr>
            <p:ph type="ftr" sz="quarter" idx="10"/>
          </p:nvPr>
        </p:nvSpPr>
        <p:spPr>
          <a:xfrm>
            <a:off x="571758" y="6311001"/>
            <a:ext cx="1856549" cy="235134"/>
          </a:xfrm>
        </p:spPr>
        <p:txBody>
          <a:bodyPr/>
          <a:lstStyle>
            <a:lvl1pPr>
              <a:defRPr>
                <a:solidFill>
                  <a:schemeClr val="bg2"/>
                </a:solidFill>
              </a:defRPr>
            </a:lvl1pPr>
          </a:lstStyle>
          <a:p>
            <a:r>
              <a:rPr lang="fr-FR" dirty="0"/>
              <a:t>Titre de la diapositive</a:t>
            </a:r>
          </a:p>
        </p:txBody>
      </p:sp>
      <p:pic>
        <p:nvPicPr>
          <p:cNvPr id="8" name="Graphic 7">
            <a:extLst>
              <a:ext uri="{FF2B5EF4-FFF2-40B4-BE49-F238E27FC236}">
                <a16:creationId xmlns:a16="http://schemas.microsoft.com/office/drawing/2014/main" id="{FBB62A75-BE87-4F6F-2FC2-1811BCF0B71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0332" y="6180224"/>
            <a:ext cx="896649" cy="444679"/>
          </a:xfrm>
          <a:prstGeom prst="rect">
            <a:avLst/>
          </a:prstGeom>
        </p:spPr>
      </p:pic>
    </p:spTree>
    <p:extLst>
      <p:ext uri="{BB962C8B-B14F-4D97-AF65-F5344CB8AC3E}">
        <p14:creationId xmlns:p14="http://schemas.microsoft.com/office/powerpoint/2010/main" val="3358053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text">
    <p:bg>
      <p:bgPr>
        <a:solidFill>
          <a:srgbClr val="FFFFFF"/>
        </a:solidFill>
        <a:effectLst/>
      </p:bgPr>
    </p:bg>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D3A77740-3A3D-F791-854D-0F48141637D8}"/>
              </a:ext>
              <a:ext uri="{C183D7F6-B498-43B3-948B-1728B52AA6E4}">
                <adec:decorative xmlns:adec="http://schemas.microsoft.com/office/drawing/2017/decorative" val="1"/>
              </a:ext>
            </a:extLst>
          </p:cNvPr>
          <p:cNvSpPr>
            <a:spLocks noGrp="1"/>
          </p:cNvSpPr>
          <p:nvPr>
            <p:ph type="body" sz="quarter" idx="36"/>
          </p:nvPr>
        </p:nvSpPr>
        <p:spPr>
          <a:xfrm>
            <a:off x="583911" y="531196"/>
            <a:ext cx="738804" cy="738804"/>
          </a:xfrm>
          <a:prstGeom prst="ellipse">
            <a:avLst/>
          </a:prstGeom>
          <a:solidFill>
            <a:schemeClr val="accent3"/>
          </a:solidFill>
        </p:spPr>
        <p:txBody>
          <a:bodyPr anchor="ctr"/>
          <a:lstStyle>
            <a:lvl1pPr algn="ctr">
              <a:lnSpc>
                <a:spcPct val="100000"/>
              </a:lnSpc>
              <a:spcAft>
                <a:spcPts val="0"/>
              </a:spcAft>
              <a:defRPr sz="3800">
                <a:solidFill>
                  <a:schemeClr val="accent3">
                    <a:alpha val="0"/>
                  </a:schemeClr>
                </a:solidFill>
                <a:latin typeface="Marianne" panose="02000000000000000000" pitchFamily="2" charset="0"/>
              </a:defRPr>
            </a:lvl1pPr>
            <a:lvl2pPr algn="ctr">
              <a:lnSpc>
                <a:spcPct val="100000"/>
              </a:lnSpc>
              <a:spcAft>
                <a:spcPts val="0"/>
              </a:spcAft>
              <a:defRPr sz="3800">
                <a:solidFill>
                  <a:schemeClr val="accent3"/>
                </a:solidFill>
                <a:latin typeface="+mj-lt"/>
              </a:defRPr>
            </a:lvl2pPr>
            <a:lvl3pPr algn="ctr">
              <a:lnSpc>
                <a:spcPct val="100000"/>
              </a:lnSpc>
              <a:spcAft>
                <a:spcPts val="0"/>
              </a:spcAft>
              <a:defRPr sz="3800">
                <a:solidFill>
                  <a:schemeClr val="accent3"/>
                </a:solidFill>
                <a:latin typeface="+mj-lt"/>
              </a:defRPr>
            </a:lvl3pPr>
            <a:lvl4pPr algn="ctr">
              <a:lnSpc>
                <a:spcPct val="100000"/>
              </a:lnSpc>
              <a:spcAft>
                <a:spcPts val="0"/>
              </a:spcAft>
              <a:defRPr sz="3800">
                <a:solidFill>
                  <a:schemeClr val="accent3"/>
                </a:solidFill>
                <a:latin typeface="+mj-lt"/>
              </a:defRPr>
            </a:lvl4pPr>
            <a:lvl5pPr algn="ctr">
              <a:lnSpc>
                <a:spcPct val="100000"/>
              </a:lnSpc>
              <a:spcAft>
                <a:spcPts val="0"/>
              </a:spcAft>
              <a:defRPr sz="3800">
                <a:solidFill>
                  <a:schemeClr val="accent3"/>
                </a:solidFill>
                <a:latin typeface="+mj-lt"/>
              </a:defRPr>
            </a:lvl5pPr>
            <a:lvl6pPr algn="ctr">
              <a:lnSpc>
                <a:spcPct val="100000"/>
              </a:lnSpc>
              <a:spcAft>
                <a:spcPts val="0"/>
              </a:spcAft>
              <a:defRPr sz="3800">
                <a:solidFill>
                  <a:schemeClr val="accent3"/>
                </a:solidFill>
                <a:latin typeface="+mj-lt"/>
              </a:defRPr>
            </a:lvl6pPr>
            <a:lvl7pPr algn="ctr">
              <a:lnSpc>
                <a:spcPct val="100000"/>
              </a:lnSpc>
              <a:spcAft>
                <a:spcPts val="0"/>
              </a:spcAft>
              <a:defRPr sz="3800">
                <a:solidFill>
                  <a:schemeClr val="accent3"/>
                </a:solidFill>
                <a:latin typeface="+mj-lt"/>
              </a:defRPr>
            </a:lvl7pPr>
            <a:lvl8pPr algn="ctr">
              <a:lnSpc>
                <a:spcPct val="100000"/>
              </a:lnSpc>
              <a:spcAft>
                <a:spcPts val="0"/>
              </a:spcAft>
              <a:defRPr sz="3800">
                <a:solidFill>
                  <a:schemeClr val="accent3"/>
                </a:solidFill>
                <a:latin typeface="+mj-lt"/>
              </a:defRPr>
            </a:lvl8pPr>
            <a:lvl9pPr algn="ctr">
              <a:lnSpc>
                <a:spcPct val="100000"/>
              </a:lnSpc>
              <a:spcAft>
                <a:spcPts val="0"/>
              </a:spcAft>
              <a:defRPr sz="3800">
                <a:solidFill>
                  <a:schemeClr val="accent3"/>
                </a:solidFill>
                <a:latin typeface="+mj-lt"/>
              </a:defRPr>
            </a:lvl9pPr>
          </a:lstStyle>
          <a:p>
            <a:pPr lvl="0"/>
            <a:endParaRPr lang="en-US" dirty="0"/>
          </a:p>
        </p:txBody>
      </p:sp>
      <p:sp>
        <p:nvSpPr>
          <p:cNvPr id="6" name="Picture Placeholder 12">
            <a:extLst>
              <a:ext uri="{FF2B5EF4-FFF2-40B4-BE49-F238E27FC236}">
                <a16:creationId xmlns:a16="http://schemas.microsoft.com/office/drawing/2014/main" id="{9C643844-DA3F-41F5-7AB6-D88131492FB1}"/>
              </a:ext>
            </a:extLst>
          </p:cNvPr>
          <p:cNvSpPr>
            <a:spLocks noGrp="1"/>
          </p:cNvSpPr>
          <p:nvPr>
            <p:ph type="pic" sz="quarter" idx="17"/>
          </p:nvPr>
        </p:nvSpPr>
        <p:spPr>
          <a:xfrm>
            <a:off x="642294" y="589580"/>
            <a:ext cx="622038" cy="622036"/>
          </a:xfrm>
          <a:prstGeom prst="ellipse">
            <a:avLst/>
          </a:prstGeom>
        </p:spPr>
        <p:txBody>
          <a:bodyPr anchor="ctr"/>
          <a:lstStyle>
            <a:lvl1pPr algn="ctr">
              <a:defRPr sz="1000"/>
            </a:lvl1pPr>
          </a:lstStyle>
          <a:p>
            <a:endParaRPr lang="fr-FR" dirty="0"/>
          </a:p>
        </p:txBody>
      </p:sp>
      <p:sp>
        <p:nvSpPr>
          <p:cNvPr id="4" name="Title 3">
            <a:extLst>
              <a:ext uri="{FF2B5EF4-FFF2-40B4-BE49-F238E27FC236}">
                <a16:creationId xmlns:a16="http://schemas.microsoft.com/office/drawing/2014/main" id="{224017B8-F748-6085-9C91-50486A2CAE65}"/>
              </a:ext>
            </a:extLst>
          </p:cNvPr>
          <p:cNvSpPr>
            <a:spLocks noGrp="1"/>
          </p:cNvSpPr>
          <p:nvPr>
            <p:ph type="title" hasCustomPrompt="1"/>
          </p:nvPr>
        </p:nvSpPr>
        <p:spPr>
          <a:xfrm>
            <a:off x="583911" y="1511011"/>
            <a:ext cx="5402552" cy="4365625"/>
          </a:xfrm>
        </p:spPr>
        <p:txBody>
          <a:bodyPr anchor="t"/>
          <a:lstStyle>
            <a:lvl1pPr>
              <a:defRPr sz="3600" b="0">
                <a:solidFill>
                  <a:schemeClr val="accent3"/>
                </a:solidFill>
                <a:latin typeface="Marianne" panose="02000000000000000000" pitchFamily="2" charset="0"/>
              </a:defRPr>
            </a:lvl1pPr>
          </a:lstStyle>
          <a:p>
            <a:r>
              <a:rPr lang="en-US" dirty="0"/>
              <a:t>Lorem ipsum dolor sit amet, consectetuer adipiscing elit. Maecenas porttitor congue massa. Fusce posuere, magna sed pulvinar </a:t>
            </a:r>
            <a:r>
              <a:rPr lang="en-US" dirty="0" err="1"/>
              <a:t>ultricies</a:t>
            </a:r>
            <a:endParaRPr lang="fr-FR" dirty="0"/>
          </a:p>
        </p:txBody>
      </p:sp>
      <p:sp>
        <p:nvSpPr>
          <p:cNvPr id="40" name="Picture Placeholder 39">
            <a:extLst>
              <a:ext uri="{FF2B5EF4-FFF2-40B4-BE49-F238E27FC236}">
                <a16:creationId xmlns:a16="http://schemas.microsoft.com/office/drawing/2014/main" id="{E95B0267-835E-C716-5BD8-2F5CF3E18F72}"/>
              </a:ext>
            </a:extLst>
          </p:cNvPr>
          <p:cNvSpPr>
            <a:spLocks noGrp="1"/>
          </p:cNvSpPr>
          <p:nvPr>
            <p:ph type="pic" sz="quarter" idx="41"/>
          </p:nvPr>
        </p:nvSpPr>
        <p:spPr>
          <a:xfrm>
            <a:off x="6990020" y="3"/>
            <a:ext cx="5201978" cy="5281610"/>
          </a:xfrm>
          <a:custGeom>
            <a:avLst/>
            <a:gdLst>
              <a:gd name="connsiteX0" fmla="*/ 1100062 w 5689601"/>
              <a:gd name="connsiteY0" fmla="*/ 0 h 5776697"/>
              <a:gd name="connsiteX1" fmla="*/ 5689601 w 5689601"/>
              <a:gd name="connsiteY1" fmla="*/ 0 h 5776697"/>
              <a:gd name="connsiteX2" fmla="*/ 5689601 w 5689601"/>
              <a:gd name="connsiteY2" fmla="*/ 5302880 h 5776697"/>
              <a:gd name="connsiteX3" fmla="*/ 5657913 w 5689601"/>
              <a:gd name="connsiteY3" fmla="*/ 5333342 h 5776697"/>
              <a:gd name="connsiteX4" fmla="*/ 4874183 w 5689601"/>
              <a:gd name="connsiteY4" fmla="*/ 5690117 h 5776697"/>
              <a:gd name="connsiteX5" fmla="*/ 3926902 w 5689601"/>
              <a:gd name="connsiteY5" fmla="*/ 5771331 h 5776697"/>
              <a:gd name="connsiteX6" fmla="*/ 3611417 w 5689601"/>
              <a:gd name="connsiteY6" fmla="*/ 5776697 h 5776697"/>
              <a:gd name="connsiteX7" fmla="*/ 3611356 w 5689601"/>
              <a:gd name="connsiteY7" fmla="*/ 5776697 h 5776697"/>
              <a:gd name="connsiteX8" fmla="*/ 3295871 w 5689601"/>
              <a:gd name="connsiteY8" fmla="*/ 5771419 h 5776697"/>
              <a:gd name="connsiteX9" fmla="*/ 2348589 w 5689601"/>
              <a:gd name="connsiteY9" fmla="*/ 5690117 h 5776697"/>
              <a:gd name="connsiteX10" fmla="*/ 1364359 w 5689601"/>
              <a:gd name="connsiteY10" fmla="*/ 5120748 h 5776697"/>
              <a:gd name="connsiteX11" fmla="*/ 110815 w 5689601"/>
              <a:gd name="connsiteY11" fmla="*/ 2944756 h 5776697"/>
              <a:gd name="connsiteX12" fmla="*/ 110815 w 5689601"/>
              <a:gd name="connsiteY12" fmla="*/ 1809627 h 5776697"/>
              <a:gd name="connsiteX13" fmla="*/ 997815 w 5689601"/>
              <a:gd name="connsiteY13" fmla="*/ 141732 h 577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89601" h="5776697">
                <a:moveTo>
                  <a:pt x="1100062" y="0"/>
                </a:moveTo>
                <a:lnTo>
                  <a:pt x="5689601" y="0"/>
                </a:lnTo>
                <a:lnTo>
                  <a:pt x="5689601" y="5302880"/>
                </a:lnTo>
                <a:lnTo>
                  <a:pt x="5657913" y="5333342"/>
                </a:lnTo>
                <a:cubicBezTo>
                  <a:pt x="5438577" y="5524570"/>
                  <a:pt x="5166395" y="5649649"/>
                  <a:pt x="4874183" y="5690117"/>
                </a:cubicBezTo>
                <a:cubicBezTo>
                  <a:pt x="4558797" y="5733642"/>
                  <a:pt x="4242618" y="5760581"/>
                  <a:pt x="3926902" y="5771331"/>
                </a:cubicBezTo>
                <a:lnTo>
                  <a:pt x="3611417" y="5776697"/>
                </a:lnTo>
                <a:lnTo>
                  <a:pt x="3611356" y="5776697"/>
                </a:lnTo>
                <a:lnTo>
                  <a:pt x="3295871" y="5771419"/>
                </a:lnTo>
                <a:cubicBezTo>
                  <a:pt x="2980154" y="5760728"/>
                  <a:pt x="2663975" y="5733760"/>
                  <a:pt x="2348589" y="5690117"/>
                </a:cubicBezTo>
                <a:cubicBezTo>
                  <a:pt x="1959131" y="5636160"/>
                  <a:pt x="1605123" y="5431783"/>
                  <a:pt x="1364359" y="5120748"/>
                </a:cubicBezTo>
                <a:cubicBezTo>
                  <a:pt x="853499" y="4460720"/>
                  <a:pt x="429691" y="3729481"/>
                  <a:pt x="110815" y="2944756"/>
                </a:cubicBezTo>
                <a:cubicBezTo>
                  <a:pt x="-36938" y="2581019"/>
                  <a:pt x="-36938" y="2173364"/>
                  <a:pt x="110815" y="1809627"/>
                </a:cubicBezTo>
                <a:cubicBezTo>
                  <a:pt x="349972" y="1221083"/>
                  <a:pt x="648153" y="662626"/>
                  <a:pt x="997815" y="141732"/>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lvl1pPr algn="ctr">
              <a:defRPr lang="fr-FR" sz="1800" dirty="0">
                <a:solidFill>
                  <a:schemeClr val="tx2"/>
                </a:solidFill>
                <a:latin typeface="Marianne Light" panose="02000000000000000000" pitchFamily="2" charset="0"/>
              </a:defRPr>
            </a:lvl1pPr>
          </a:lstStyle>
          <a:p>
            <a:pPr lvl="0" algn="ctr"/>
            <a:endParaRPr lang="fr-FR" dirty="0"/>
          </a:p>
        </p:txBody>
      </p:sp>
      <p:sp>
        <p:nvSpPr>
          <p:cNvPr id="2" name="Footer Placeholder 1">
            <a:extLst>
              <a:ext uri="{FF2B5EF4-FFF2-40B4-BE49-F238E27FC236}">
                <a16:creationId xmlns:a16="http://schemas.microsoft.com/office/drawing/2014/main" id="{89C8B667-C46E-5F72-7D2C-2A05B071C1D9}"/>
              </a:ext>
            </a:extLst>
          </p:cNvPr>
          <p:cNvSpPr>
            <a:spLocks noGrp="1"/>
          </p:cNvSpPr>
          <p:nvPr>
            <p:ph type="ftr" sz="quarter" idx="10"/>
          </p:nvPr>
        </p:nvSpPr>
        <p:spPr>
          <a:xfrm>
            <a:off x="571758" y="6311001"/>
            <a:ext cx="1752083" cy="183127"/>
          </a:xfrm>
        </p:spPr>
        <p:txBody>
          <a:bodyPr/>
          <a:lstStyle/>
          <a:p>
            <a:r>
              <a:rPr lang="fr-FR"/>
              <a:t>Titre de la diapositive</a:t>
            </a:r>
            <a:endParaRPr lang="fr-FR" dirty="0"/>
          </a:p>
        </p:txBody>
      </p:sp>
      <p:pic>
        <p:nvPicPr>
          <p:cNvPr id="5" name="Graphic 4">
            <a:extLst>
              <a:ext uri="{FF2B5EF4-FFF2-40B4-BE49-F238E27FC236}">
                <a16:creationId xmlns:a16="http://schemas.microsoft.com/office/drawing/2014/main" id="{B9422D26-090A-1AF3-2EA9-84162561017A}"/>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630332" y="6180224"/>
            <a:ext cx="896649" cy="444679"/>
          </a:xfrm>
          <a:prstGeom prst="rect">
            <a:avLst/>
          </a:prstGeom>
        </p:spPr>
      </p:pic>
    </p:spTree>
    <p:extLst>
      <p:ext uri="{BB962C8B-B14F-4D97-AF65-F5344CB8AC3E}">
        <p14:creationId xmlns:p14="http://schemas.microsoft.com/office/powerpoint/2010/main" val="108884123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page">
    <p:bg>
      <p:bgPr>
        <a:solidFill>
          <a:srgbClr val="FFFFFF"/>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7DAA534-4543-2DA2-4BFB-370B6DD45957}"/>
              </a:ext>
              <a:ext uri="{C183D7F6-B498-43B3-948B-1728B52AA6E4}">
                <adec:decorative xmlns:adec="http://schemas.microsoft.com/office/drawing/2017/decorative" val="1"/>
              </a:ext>
            </a:extLst>
          </p:cNvPr>
          <p:cNvSpPr>
            <a:spLocks noGrp="1"/>
          </p:cNvSpPr>
          <p:nvPr>
            <p:ph type="body" sz="quarter" idx="37"/>
          </p:nvPr>
        </p:nvSpPr>
        <p:spPr>
          <a:xfrm>
            <a:off x="0" y="0"/>
            <a:ext cx="6974516" cy="5407050"/>
          </a:xfrm>
          <a:custGeom>
            <a:avLst/>
            <a:gdLst>
              <a:gd name="connsiteX0" fmla="*/ 0 w 6974516"/>
              <a:gd name="connsiteY0" fmla="*/ 0 h 5407050"/>
              <a:gd name="connsiteX1" fmla="*/ 6972485 w 6974516"/>
              <a:gd name="connsiteY1" fmla="*/ 0 h 5407050"/>
              <a:gd name="connsiteX2" fmla="*/ 6974516 w 6974516"/>
              <a:gd name="connsiteY2" fmla="*/ 415321 h 5407050"/>
              <a:gd name="connsiteX3" fmla="*/ 6832570 w 6974516"/>
              <a:gd name="connsiteY3" fmla="*/ 2179000 h 5407050"/>
              <a:gd name="connsiteX4" fmla="*/ 6021251 w 6974516"/>
              <a:gd name="connsiteY4" fmla="*/ 3545492 h 5407050"/>
              <a:gd name="connsiteX5" fmla="*/ 2962407 w 6974516"/>
              <a:gd name="connsiteY5" fmla="*/ 5261450 h 5407050"/>
              <a:gd name="connsiteX6" fmla="*/ 1377598 w 6974516"/>
              <a:gd name="connsiteY6" fmla="*/ 5242584 h 5407050"/>
              <a:gd name="connsiteX7" fmla="*/ 184590 w 6974516"/>
              <a:gd name="connsiteY7" fmla="*/ 4666290 h 5407050"/>
              <a:gd name="connsiteX8" fmla="*/ 0 w 6974516"/>
              <a:gd name="connsiteY8" fmla="*/ 4560918 h 540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4516" h="5407050">
                <a:moveTo>
                  <a:pt x="0" y="0"/>
                </a:moveTo>
                <a:lnTo>
                  <a:pt x="6972485" y="0"/>
                </a:lnTo>
                <a:lnTo>
                  <a:pt x="6974516" y="415321"/>
                </a:lnTo>
                <a:cubicBezTo>
                  <a:pt x="6967656" y="1002978"/>
                  <a:pt x="6920744" y="1592249"/>
                  <a:pt x="6832570" y="2179000"/>
                </a:cubicBezTo>
                <a:cubicBezTo>
                  <a:pt x="6750753" y="2722772"/>
                  <a:pt x="6459497" y="3214184"/>
                  <a:pt x="6021251" y="3545492"/>
                </a:cubicBezTo>
                <a:cubicBezTo>
                  <a:pt x="5091189" y="4248460"/>
                  <a:pt x="4063369" y="4828854"/>
                  <a:pt x="2962407" y="5261450"/>
                </a:cubicBezTo>
                <a:cubicBezTo>
                  <a:pt x="2452128" y="5461909"/>
                  <a:pt x="1882832" y="5455150"/>
                  <a:pt x="1377598" y="5242584"/>
                </a:cubicBezTo>
                <a:cubicBezTo>
                  <a:pt x="968747" y="5070563"/>
                  <a:pt x="570651" y="4878012"/>
                  <a:pt x="184590" y="4666290"/>
                </a:cubicBezTo>
                <a:lnTo>
                  <a:pt x="0" y="4560918"/>
                </a:lnTo>
                <a:close/>
              </a:path>
            </a:pathLst>
          </a:custGeom>
          <a:solidFill>
            <a:schemeClr val="accent2"/>
          </a:solidFill>
          <a:ln w="19050">
            <a:noFill/>
          </a:ln>
        </p:spPr>
        <p:txBody>
          <a:bodyPr wrap="square">
            <a:noAutofit/>
          </a:bodyPr>
          <a:lstStyle>
            <a:lvl1pPr>
              <a:defRPr sz="100">
                <a:solidFill>
                  <a:schemeClr val="tx2">
                    <a:alpha val="0"/>
                  </a:schemeClr>
                </a:solidFill>
              </a:defRPr>
            </a:lvl1pPr>
            <a:lvl5pPr>
              <a:defRPr/>
            </a:lvl5pPr>
          </a:lstStyle>
          <a:p>
            <a:pPr lvl="0"/>
            <a:endParaRPr lang="en-US" dirty="0"/>
          </a:p>
        </p:txBody>
      </p:sp>
      <p:sp>
        <p:nvSpPr>
          <p:cNvPr id="2" name="Text Placeholder 14">
            <a:extLst>
              <a:ext uri="{FF2B5EF4-FFF2-40B4-BE49-F238E27FC236}">
                <a16:creationId xmlns:a16="http://schemas.microsoft.com/office/drawing/2014/main" id="{9220BDC3-BCE0-E386-3171-70CF52BBC83F}"/>
              </a:ext>
            </a:extLst>
          </p:cNvPr>
          <p:cNvSpPr>
            <a:spLocks noGrp="1"/>
          </p:cNvSpPr>
          <p:nvPr>
            <p:ph type="body" sz="quarter" idx="36" hasCustomPrompt="1"/>
          </p:nvPr>
        </p:nvSpPr>
        <p:spPr>
          <a:xfrm>
            <a:off x="6156325" y="2519363"/>
            <a:ext cx="790575" cy="790575"/>
          </a:xfrm>
          <a:prstGeom prst="ellipse">
            <a:avLst/>
          </a:prstGeom>
          <a:solidFill>
            <a:schemeClr val="tx2"/>
          </a:solidFill>
        </p:spPr>
        <p:txBody>
          <a:bodyPr anchor="ctr"/>
          <a:lstStyle>
            <a:lvl1pPr algn="ctr">
              <a:lnSpc>
                <a:spcPct val="100000"/>
              </a:lnSpc>
              <a:spcAft>
                <a:spcPts val="0"/>
              </a:spcAft>
              <a:defRPr sz="3800" b="1">
                <a:solidFill>
                  <a:schemeClr val="bg1"/>
                </a:solidFill>
                <a:latin typeface="Marianne" panose="02000000000000000000" pitchFamily="2" charset="0"/>
              </a:defRPr>
            </a:lvl1pPr>
            <a:lvl2pPr algn="ctr">
              <a:lnSpc>
                <a:spcPct val="100000"/>
              </a:lnSpc>
              <a:spcAft>
                <a:spcPts val="0"/>
              </a:spcAft>
              <a:defRPr sz="3800">
                <a:solidFill>
                  <a:schemeClr val="accent3"/>
                </a:solidFill>
                <a:latin typeface="+mj-lt"/>
              </a:defRPr>
            </a:lvl2pPr>
            <a:lvl3pPr algn="ctr">
              <a:lnSpc>
                <a:spcPct val="100000"/>
              </a:lnSpc>
              <a:spcAft>
                <a:spcPts val="0"/>
              </a:spcAft>
              <a:defRPr sz="3800">
                <a:solidFill>
                  <a:schemeClr val="accent3"/>
                </a:solidFill>
                <a:latin typeface="+mj-lt"/>
              </a:defRPr>
            </a:lvl3pPr>
            <a:lvl4pPr algn="ctr">
              <a:lnSpc>
                <a:spcPct val="100000"/>
              </a:lnSpc>
              <a:spcAft>
                <a:spcPts val="0"/>
              </a:spcAft>
              <a:defRPr sz="3800">
                <a:solidFill>
                  <a:schemeClr val="accent3"/>
                </a:solidFill>
                <a:latin typeface="+mj-lt"/>
              </a:defRPr>
            </a:lvl4pPr>
            <a:lvl5pPr algn="ctr">
              <a:lnSpc>
                <a:spcPct val="100000"/>
              </a:lnSpc>
              <a:spcAft>
                <a:spcPts val="0"/>
              </a:spcAft>
              <a:defRPr sz="3800">
                <a:solidFill>
                  <a:schemeClr val="accent3"/>
                </a:solidFill>
                <a:latin typeface="+mj-lt"/>
              </a:defRPr>
            </a:lvl5pPr>
            <a:lvl6pPr algn="ctr">
              <a:lnSpc>
                <a:spcPct val="100000"/>
              </a:lnSpc>
              <a:spcAft>
                <a:spcPts val="0"/>
              </a:spcAft>
              <a:defRPr sz="3800">
                <a:solidFill>
                  <a:schemeClr val="accent3"/>
                </a:solidFill>
                <a:latin typeface="+mj-lt"/>
              </a:defRPr>
            </a:lvl6pPr>
            <a:lvl7pPr algn="ctr">
              <a:lnSpc>
                <a:spcPct val="100000"/>
              </a:lnSpc>
              <a:spcAft>
                <a:spcPts val="0"/>
              </a:spcAft>
              <a:defRPr sz="3800">
                <a:solidFill>
                  <a:schemeClr val="accent3"/>
                </a:solidFill>
                <a:latin typeface="+mj-lt"/>
              </a:defRPr>
            </a:lvl7pPr>
            <a:lvl8pPr algn="ctr">
              <a:lnSpc>
                <a:spcPct val="100000"/>
              </a:lnSpc>
              <a:spcAft>
                <a:spcPts val="0"/>
              </a:spcAft>
              <a:defRPr sz="3800">
                <a:solidFill>
                  <a:schemeClr val="accent3"/>
                </a:solidFill>
                <a:latin typeface="+mj-lt"/>
              </a:defRPr>
            </a:lvl8pPr>
            <a:lvl9pPr algn="ctr">
              <a:lnSpc>
                <a:spcPct val="100000"/>
              </a:lnSpc>
              <a:spcAft>
                <a:spcPts val="0"/>
              </a:spcAft>
              <a:defRPr sz="3800">
                <a:solidFill>
                  <a:schemeClr val="accent3"/>
                </a:solidFill>
                <a:latin typeface="+mj-lt"/>
              </a:defRPr>
            </a:lvl9pPr>
          </a:lstStyle>
          <a:p>
            <a:pPr lvl="0"/>
            <a:r>
              <a:rPr lang="en-US" dirty="0"/>
              <a:t>01</a:t>
            </a:r>
          </a:p>
        </p:txBody>
      </p:sp>
      <p:sp>
        <p:nvSpPr>
          <p:cNvPr id="10" name="Title 9">
            <a:extLst>
              <a:ext uri="{FF2B5EF4-FFF2-40B4-BE49-F238E27FC236}">
                <a16:creationId xmlns:a16="http://schemas.microsoft.com/office/drawing/2014/main" id="{3CB2426F-BABB-B082-919A-CF2EE54BDB58}"/>
              </a:ext>
            </a:extLst>
          </p:cNvPr>
          <p:cNvSpPr>
            <a:spLocks noGrp="1"/>
          </p:cNvSpPr>
          <p:nvPr>
            <p:ph type="title"/>
          </p:nvPr>
        </p:nvSpPr>
        <p:spPr>
          <a:xfrm>
            <a:off x="6551612" y="3548063"/>
            <a:ext cx="5089526" cy="2185871"/>
          </a:xfrm>
        </p:spPr>
        <p:txBody>
          <a:bodyPr anchor="t"/>
          <a:lstStyle>
            <a:lvl1pPr>
              <a:defRPr sz="5400">
                <a:solidFill>
                  <a:schemeClr val="bg2"/>
                </a:solidFill>
              </a:defRPr>
            </a:lvl1pPr>
          </a:lstStyle>
          <a:p>
            <a:r>
              <a:rPr lang="en-US" dirty="0"/>
              <a:t>Click to edit Master title style</a:t>
            </a:r>
            <a:endParaRPr lang="fr-FR" dirty="0"/>
          </a:p>
        </p:txBody>
      </p:sp>
      <p:sp>
        <p:nvSpPr>
          <p:cNvPr id="4" name="Footer Placeholder 1" descr="Titre de la diapositive">
            <a:extLst>
              <a:ext uri="{FF2B5EF4-FFF2-40B4-BE49-F238E27FC236}">
                <a16:creationId xmlns:a16="http://schemas.microsoft.com/office/drawing/2014/main" id="{95A7D0BF-68D0-9A3C-0F40-667DA0B4E3B3}"/>
              </a:ext>
            </a:extLst>
          </p:cNvPr>
          <p:cNvSpPr>
            <a:spLocks noGrp="1"/>
          </p:cNvSpPr>
          <p:nvPr>
            <p:ph type="ftr" sz="quarter" idx="10"/>
          </p:nvPr>
        </p:nvSpPr>
        <p:spPr>
          <a:xfrm>
            <a:off x="571758" y="6311001"/>
            <a:ext cx="1856549" cy="235134"/>
          </a:xfrm>
          <a:prstGeom prst="rect">
            <a:avLst/>
          </a:prstGeom>
        </p:spPr>
        <p:txBody>
          <a:bodyPr/>
          <a:lstStyle>
            <a:lvl1pPr>
              <a:defRPr>
                <a:solidFill>
                  <a:schemeClr val="bg2"/>
                </a:solidFill>
              </a:defRPr>
            </a:lvl1pPr>
          </a:lstStyle>
          <a:p>
            <a:r>
              <a:rPr lang="fr-FR"/>
              <a:t>Titre de la diapositive</a:t>
            </a:r>
            <a:endParaRPr lang="fr-FR" dirty="0"/>
          </a:p>
        </p:txBody>
      </p:sp>
      <p:sp>
        <p:nvSpPr>
          <p:cNvPr id="8" name="Text Placeholder 17">
            <a:extLst>
              <a:ext uri="{FF2B5EF4-FFF2-40B4-BE49-F238E27FC236}">
                <a16:creationId xmlns:a16="http://schemas.microsoft.com/office/drawing/2014/main" id="{E0B9A2A4-64A6-2672-8BAF-A21EDA7B769E}"/>
              </a:ext>
              <a:ext uri="{C183D7F6-B498-43B3-948B-1728B52AA6E4}">
                <adec:decorative xmlns:adec="http://schemas.microsoft.com/office/drawing/2017/decorative" val="1"/>
              </a:ext>
            </a:extLst>
          </p:cNvPr>
          <p:cNvSpPr>
            <a:spLocks noGrp="1"/>
          </p:cNvSpPr>
          <p:nvPr>
            <p:ph type="body" sz="quarter" idx="39"/>
          </p:nvPr>
        </p:nvSpPr>
        <p:spPr>
          <a:xfrm>
            <a:off x="10630332" y="6180224"/>
            <a:ext cx="896649" cy="444679"/>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tx2">
                    <a:alpha val="0"/>
                  </a:schemeClr>
                </a:solidFill>
              </a:defRPr>
            </a:lvl1pPr>
            <a:lvl2pPr>
              <a:defRPr sz="100">
                <a:solidFill>
                  <a:schemeClr val="tx2">
                    <a:alpha val="0"/>
                  </a:schemeClr>
                </a:solidFill>
              </a:defRPr>
            </a:lvl2pPr>
            <a:lvl3pPr>
              <a:defRPr sz="100">
                <a:solidFill>
                  <a:schemeClr val="tx2">
                    <a:alpha val="0"/>
                  </a:schemeClr>
                </a:solidFill>
              </a:defRPr>
            </a:lvl3pPr>
            <a:lvl4pPr>
              <a:defRPr sz="100">
                <a:solidFill>
                  <a:schemeClr val="tx2">
                    <a:alpha val="0"/>
                  </a:schemeClr>
                </a:solidFill>
              </a:defRPr>
            </a:lvl4pPr>
            <a:lvl5pPr>
              <a:defRPr sz="100">
                <a:solidFill>
                  <a:schemeClr val="tx2">
                    <a:alpha val="0"/>
                  </a:schemeClr>
                </a:solidFill>
              </a:defRPr>
            </a:lvl5pPr>
            <a:lvl6pPr>
              <a:defRPr sz="100">
                <a:solidFill>
                  <a:schemeClr val="tx2">
                    <a:alpha val="0"/>
                  </a:schemeClr>
                </a:solidFill>
              </a:defRPr>
            </a:lvl6pPr>
            <a:lvl7pPr>
              <a:defRPr sz="100">
                <a:solidFill>
                  <a:schemeClr val="tx2">
                    <a:alpha val="0"/>
                  </a:schemeClr>
                </a:solidFill>
              </a:defRPr>
            </a:lvl7pPr>
            <a:lvl8pPr>
              <a:defRPr sz="100">
                <a:solidFill>
                  <a:schemeClr val="tx2">
                    <a:alpha val="0"/>
                  </a:schemeClr>
                </a:solidFill>
              </a:defRPr>
            </a:lvl8pPr>
            <a:lvl9pPr>
              <a:defRPr sz="100">
                <a:solidFill>
                  <a:schemeClr val="tx2">
                    <a:alpha val="0"/>
                  </a:schemeClr>
                </a:solidFill>
              </a:defRPr>
            </a:lvl9pPr>
          </a:lstStyle>
          <a:p>
            <a:pPr lvl="0"/>
            <a:endParaRPr lang="fr-FR" dirty="0"/>
          </a:p>
        </p:txBody>
      </p:sp>
    </p:spTree>
    <p:extLst>
      <p:ext uri="{BB962C8B-B14F-4D97-AF65-F5344CB8AC3E}">
        <p14:creationId xmlns:p14="http://schemas.microsoft.com/office/powerpoint/2010/main" val="2761998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numbers">
    <p:bg>
      <p:bgPr>
        <a:solidFill>
          <a:srgbClr val="FFFFFF"/>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EAC3F83-D1A8-34E6-724C-FFFFCC1506FE}"/>
              </a:ext>
              <a:ext uri="{C183D7F6-B498-43B3-948B-1728B52AA6E4}">
                <adec:decorative xmlns:adec="http://schemas.microsoft.com/office/drawing/2017/decorative" val="1"/>
              </a:ext>
            </a:extLst>
          </p:cNvPr>
          <p:cNvSpPr>
            <a:spLocks noGrp="1"/>
          </p:cNvSpPr>
          <p:nvPr>
            <p:ph type="body" sz="quarter" idx="21"/>
          </p:nvPr>
        </p:nvSpPr>
        <p:spPr>
          <a:xfrm>
            <a:off x="3343275" y="673361"/>
            <a:ext cx="5505452" cy="5511280"/>
          </a:xfrm>
          <a:custGeom>
            <a:avLst/>
            <a:gdLst>
              <a:gd name="connsiteX0" fmla="*/ 2868615 w 5505452"/>
              <a:gd name="connsiteY0" fmla="*/ 391 h 5511280"/>
              <a:gd name="connsiteX1" fmla="*/ 4341041 w 5505452"/>
              <a:gd name="connsiteY1" fmla="*/ 125478 h 5511280"/>
              <a:gd name="connsiteX2" fmla="*/ 5069657 w 5505452"/>
              <a:gd name="connsiteY2" fmla="*/ 485674 h 5511280"/>
              <a:gd name="connsiteX3" fmla="*/ 5391470 w 5505452"/>
              <a:gd name="connsiteY3" fmla="*/ 4289597 h 5511280"/>
              <a:gd name="connsiteX4" fmla="*/ 4632566 w 5505452"/>
              <a:gd name="connsiteY4" fmla="*/ 5306082 h 5511280"/>
              <a:gd name="connsiteX5" fmla="*/ 4631521 w 5505452"/>
              <a:gd name="connsiteY5" fmla="*/ 5306474 h 5511280"/>
              <a:gd name="connsiteX6" fmla="*/ 4631652 w 5505452"/>
              <a:gd name="connsiteY6" fmla="*/ 5306606 h 5511280"/>
              <a:gd name="connsiteX7" fmla="*/ 4129545 w 5505452"/>
              <a:gd name="connsiteY7" fmla="*/ 5422014 h 5511280"/>
              <a:gd name="connsiteX8" fmla="*/ 1367042 w 5505452"/>
              <a:gd name="connsiteY8" fmla="*/ 5420578 h 5511280"/>
              <a:gd name="connsiteX9" fmla="*/ 434503 w 5505452"/>
              <a:gd name="connsiteY9" fmla="*/ 5024088 h 5511280"/>
              <a:gd name="connsiteX10" fmla="*/ 91409 w 5505452"/>
              <a:gd name="connsiteY10" fmla="*/ 4142594 h 5511280"/>
              <a:gd name="connsiteX11" fmla="*/ 234364 w 5505452"/>
              <a:gd name="connsiteY11" fmla="*/ 802787 h 5511280"/>
              <a:gd name="connsiteX12" fmla="*/ 1392762 w 5505452"/>
              <a:gd name="connsiteY12" fmla="*/ 87878 h 5511280"/>
              <a:gd name="connsiteX13" fmla="*/ 2868615 w 5505452"/>
              <a:gd name="connsiteY13" fmla="*/ 391 h 551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5452" h="5511280">
                <a:moveTo>
                  <a:pt x="2868615" y="391"/>
                </a:moveTo>
                <a:cubicBezTo>
                  <a:pt x="3361469" y="4683"/>
                  <a:pt x="3853752" y="44404"/>
                  <a:pt x="4341041" y="125478"/>
                </a:cubicBezTo>
                <a:cubicBezTo>
                  <a:pt x="4610241" y="178351"/>
                  <a:pt x="4882836" y="282272"/>
                  <a:pt x="5069657" y="485674"/>
                </a:cubicBezTo>
                <a:cubicBezTo>
                  <a:pt x="5649705" y="1048487"/>
                  <a:pt x="5529595" y="3486435"/>
                  <a:pt x="5391470" y="4289597"/>
                </a:cubicBezTo>
                <a:cubicBezTo>
                  <a:pt x="5317316" y="4752277"/>
                  <a:pt x="5096290" y="5148636"/>
                  <a:pt x="4632566" y="5306082"/>
                </a:cubicBezTo>
                <a:lnTo>
                  <a:pt x="4631521" y="5306474"/>
                </a:lnTo>
                <a:lnTo>
                  <a:pt x="4631652" y="5306606"/>
                </a:lnTo>
                <a:cubicBezTo>
                  <a:pt x="4471332" y="5365615"/>
                  <a:pt x="4299655" y="5398254"/>
                  <a:pt x="4129545" y="5422014"/>
                </a:cubicBezTo>
                <a:cubicBezTo>
                  <a:pt x="3211496" y="5541340"/>
                  <a:pt x="2285092" y="5541209"/>
                  <a:pt x="1367042" y="5420578"/>
                </a:cubicBezTo>
                <a:cubicBezTo>
                  <a:pt x="1030085" y="5374494"/>
                  <a:pt x="670150" y="5281930"/>
                  <a:pt x="434503" y="5024088"/>
                </a:cubicBezTo>
                <a:cubicBezTo>
                  <a:pt x="215956" y="4788962"/>
                  <a:pt x="134361" y="4455530"/>
                  <a:pt x="91409" y="4142594"/>
                </a:cubicBezTo>
                <a:cubicBezTo>
                  <a:pt x="-25959" y="3206791"/>
                  <a:pt x="-77658" y="1685325"/>
                  <a:pt x="234364" y="802787"/>
                </a:cubicBezTo>
                <a:cubicBezTo>
                  <a:pt x="426016" y="318044"/>
                  <a:pt x="910628" y="142841"/>
                  <a:pt x="1392762" y="87878"/>
                </a:cubicBezTo>
                <a:cubicBezTo>
                  <a:pt x="1882336" y="27237"/>
                  <a:pt x="2375761" y="-3900"/>
                  <a:pt x="2868615" y="391"/>
                </a:cubicBezTo>
                <a:close/>
              </a:path>
            </a:pathLst>
          </a:custGeom>
          <a:solidFill>
            <a:schemeClr val="accent2">
              <a:lumMod val="40000"/>
              <a:lumOff val="60000"/>
            </a:schemeClr>
          </a:solidFill>
        </p:spPr>
        <p:txBody>
          <a:bodyPr wrap="square" anchor="ctr">
            <a:noAutofit/>
          </a:bodyPr>
          <a:lstStyle>
            <a:lvl1pPr>
              <a:defRPr sz="2400">
                <a:solidFill>
                  <a:schemeClr val="tx2">
                    <a:alpha val="0"/>
                  </a:schemeClr>
                </a:solidFill>
                <a:latin typeface="Marianne" panose="02000000000000000000" pitchFamily="2" charset="0"/>
              </a:defRPr>
            </a:lvl1pPr>
            <a:lvl2pPr>
              <a:defRPr sz="2400">
                <a:latin typeface="Marianne" panose="02000000000000000000" pitchFamily="2" charset="0"/>
              </a:defRPr>
            </a:lvl2pPr>
            <a:lvl3pPr>
              <a:defRPr sz="2400">
                <a:latin typeface="Marianne" panose="02000000000000000000" pitchFamily="2" charset="0"/>
              </a:defRPr>
            </a:lvl3pPr>
            <a:lvl4pPr>
              <a:defRPr sz="2400">
                <a:latin typeface="Marianne" panose="02000000000000000000" pitchFamily="2" charset="0"/>
              </a:defRPr>
            </a:lvl4pPr>
            <a:lvl5pPr>
              <a:defRPr sz="2400">
                <a:latin typeface="Marianne" panose="02000000000000000000" pitchFamily="2" charset="0"/>
              </a:defRPr>
            </a:lvl5pPr>
            <a:lvl6pPr>
              <a:defRPr sz="2400">
                <a:latin typeface="Marianne" panose="02000000000000000000" pitchFamily="2" charset="0"/>
              </a:defRPr>
            </a:lvl6pPr>
            <a:lvl7pPr>
              <a:defRPr sz="2400">
                <a:latin typeface="Marianne" panose="02000000000000000000" pitchFamily="2" charset="0"/>
              </a:defRPr>
            </a:lvl7pPr>
            <a:lvl8pPr>
              <a:defRPr sz="2400">
                <a:latin typeface="Marianne" panose="02000000000000000000" pitchFamily="2" charset="0"/>
              </a:defRPr>
            </a:lvl8pPr>
            <a:lvl9pPr>
              <a:defRPr sz="2400">
                <a:latin typeface="Marianne" panose="02000000000000000000" pitchFamily="2" charset="0"/>
              </a:defRPr>
            </a:lvl9pPr>
          </a:lstStyle>
          <a:p>
            <a:pPr lvl="0"/>
            <a:endParaRPr lang="fr-FR" dirty="0"/>
          </a:p>
        </p:txBody>
      </p:sp>
      <p:sp>
        <p:nvSpPr>
          <p:cNvPr id="13" name="Picture Placeholder 12">
            <a:extLst>
              <a:ext uri="{FF2B5EF4-FFF2-40B4-BE49-F238E27FC236}">
                <a16:creationId xmlns:a16="http://schemas.microsoft.com/office/drawing/2014/main" id="{4A0F4720-58FA-D1BB-C331-2B3C62F8E512}"/>
              </a:ext>
            </a:extLst>
          </p:cNvPr>
          <p:cNvSpPr>
            <a:spLocks noGrp="1"/>
          </p:cNvSpPr>
          <p:nvPr>
            <p:ph type="pic" sz="quarter" idx="17"/>
          </p:nvPr>
        </p:nvSpPr>
        <p:spPr>
          <a:xfrm>
            <a:off x="895546" y="1503363"/>
            <a:ext cx="3168454" cy="3778250"/>
          </a:xfrm>
          <a:prstGeom prst="rect">
            <a:avLst/>
          </a:prstGeom>
        </p:spPr>
        <p:txBody>
          <a:bodyPr anchor="ctr"/>
          <a:lstStyle>
            <a:lvl1pPr algn="ctr">
              <a:defRPr sz="1200"/>
            </a:lvl1pPr>
          </a:lstStyle>
          <a:p>
            <a:endParaRPr lang="fr-FR" dirty="0"/>
          </a:p>
        </p:txBody>
      </p:sp>
      <p:sp>
        <p:nvSpPr>
          <p:cNvPr id="3" name="Title 3">
            <a:extLst>
              <a:ext uri="{FF2B5EF4-FFF2-40B4-BE49-F238E27FC236}">
                <a16:creationId xmlns:a16="http://schemas.microsoft.com/office/drawing/2014/main" id="{8F08CFA7-8AB6-F4DA-98BA-7FFEDA529EDA}"/>
              </a:ext>
            </a:extLst>
          </p:cNvPr>
          <p:cNvSpPr>
            <a:spLocks noGrp="1"/>
          </p:cNvSpPr>
          <p:nvPr>
            <p:ph type="title"/>
          </p:nvPr>
        </p:nvSpPr>
        <p:spPr>
          <a:xfrm>
            <a:off x="4254807" y="1514474"/>
            <a:ext cx="2605249" cy="1816100"/>
          </a:xfrm>
        </p:spPr>
        <p:txBody>
          <a:bodyPr/>
          <a:lstStyle>
            <a:lvl1pPr>
              <a:defRPr lang="fr-FR" sz="2400" kern="1200" spc="-20" dirty="0">
                <a:solidFill>
                  <a:schemeClr val="tx2"/>
                </a:solidFill>
                <a:latin typeface="Marianne" panose="02000000000000000000" pitchFamily="2" charset="0"/>
                <a:ea typeface="+mn-ea"/>
                <a:cs typeface="+mn-cs"/>
              </a:defRPr>
            </a:lvl1pPr>
          </a:lstStyle>
          <a:p>
            <a:pPr marL="0" lvl="0" indent="0" algn="l" defTabSz="914400" rtl="0" eaLnBrk="1" latinLnBrk="0" hangingPunct="1">
              <a:lnSpc>
                <a:spcPct val="100000"/>
              </a:lnSpc>
              <a:spcBef>
                <a:spcPts val="0"/>
              </a:spcBef>
              <a:buFont typeface="Marianne" panose="02000000000000000000" pitchFamily="2" charset="0"/>
              <a:buNone/>
            </a:pPr>
            <a:r>
              <a:rPr lang="en-US" dirty="0"/>
              <a:t>Click to edit Master title style</a:t>
            </a:r>
            <a:endParaRPr lang="fr-FR" dirty="0"/>
          </a:p>
        </p:txBody>
      </p:sp>
      <p:sp>
        <p:nvSpPr>
          <p:cNvPr id="6" name="Text Placeholder 14">
            <a:extLst>
              <a:ext uri="{FF2B5EF4-FFF2-40B4-BE49-F238E27FC236}">
                <a16:creationId xmlns:a16="http://schemas.microsoft.com/office/drawing/2014/main" id="{1185920D-C02B-2B27-7A34-8DC02C2D3DD7}"/>
              </a:ext>
            </a:extLst>
          </p:cNvPr>
          <p:cNvSpPr>
            <a:spLocks noGrp="1"/>
          </p:cNvSpPr>
          <p:nvPr>
            <p:ph type="body" sz="quarter" idx="20" hasCustomPrompt="1"/>
          </p:nvPr>
        </p:nvSpPr>
        <p:spPr>
          <a:xfrm>
            <a:off x="4289696" y="3565034"/>
            <a:ext cx="3549811" cy="1633909"/>
          </a:xfrm>
        </p:spPr>
        <p:txBody>
          <a:bodyPr anchor="ctr"/>
          <a:lstStyle>
            <a:lvl1pPr>
              <a:defRPr sz="13200">
                <a:solidFill>
                  <a:schemeClr val="bg2"/>
                </a:solidFill>
                <a:latin typeface="Marianne Medium" panose="02000000000000000000" pitchFamily="2" charset="0"/>
              </a:defRPr>
            </a:lvl1pPr>
            <a:lvl2pPr>
              <a:defRPr sz="13200">
                <a:solidFill>
                  <a:schemeClr val="bg2"/>
                </a:solidFill>
                <a:latin typeface="Marianne Medium" panose="02000000000000000000" pitchFamily="2" charset="0"/>
              </a:defRPr>
            </a:lvl2pPr>
            <a:lvl3pPr>
              <a:defRPr sz="13200">
                <a:solidFill>
                  <a:schemeClr val="bg2"/>
                </a:solidFill>
                <a:latin typeface="Marianne Medium" panose="02000000000000000000" pitchFamily="2" charset="0"/>
              </a:defRPr>
            </a:lvl3pPr>
            <a:lvl4pPr>
              <a:defRPr sz="13200">
                <a:solidFill>
                  <a:schemeClr val="bg2"/>
                </a:solidFill>
                <a:latin typeface="Marianne Medium" panose="02000000000000000000" pitchFamily="2" charset="0"/>
              </a:defRPr>
            </a:lvl4pPr>
            <a:lvl5pPr>
              <a:defRPr sz="13200">
                <a:solidFill>
                  <a:schemeClr val="bg2"/>
                </a:solidFill>
                <a:latin typeface="Marianne Medium" panose="02000000000000000000" pitchFamily="2" charset="0"/>
              </a:defRPr>
            </a:lvl5pPr>
            <a:lvl6pPr>
              <a:defRPr sz="13200">
                <a:solidFill>
                  <a:schemeClr val="bg2"/>
                </a:solidFill>
                <a:latin typeface="Marianne Medium" panose="02000000000000000000" pitchFamily="2" charset="0"/>
              </a:defRPr>
            </a:lvl6pPr>
            <a:lvl7pPr>
              <a:defRPr sz="13200">
                <a:solidFill>
                  <a:schemeClr val="bg2"/>
                </a:solidFill>
                <a:latin typeface="Marianne Medium" panose="02000000000000000000" pitchFamily="2" charset="0"/>
              </a:defRPr>
            </a:lvl7pPr>
            <a:lvl8pPr>
              <a:defRPr sz="13200">
                <a:solidFill>
                  <a:schemeClr val="bg2"/>
                </a:solidFill>
                <a:latin typeface="Marianne Medium" panose="02000000000000000000" pitchFamily="2" charset="0"/>
              </a:defRPr>
            </a:lvl8pPr>
            <a:lvl9pPr>
              <a:defRPr sz="13200">
                <a:solidFill>
                  <a:schemeClr val="bg2"/>
                </a:solidFill>
                <a:latin typeface="Marianne Medium" panose="02000000000000000000" pitchFamily="2" charset="0"/>
              </a:defRPr>
            </a:lvl9pPr>
          </a:lstStyle>
          <a:p>
            <a:pPr lvl="0"/>
            <a:r>
              <a:rPr lang="en-US" dirty="0"/>
              <a:t>123</a:t>
            </a:r>
            <a:endParaRPr lang="fr-FR" dirty="0"/>
          </a:p>
        </p:txBody>
      </p:sp>
      <p:sp>
        <p:nvSpPr>
          <p:cNvPr id="4" name="Footer Placeholder 1" descr="Titre de la diapositive">
            <a:extLst>
              <a:ext uri="{FF2B5EF4-FFF2-40B4-BE49-F238E27FC236}">
                <a16:creationId xmlns:a16="http://schemas.microsoft.com/office/drawing/2014/main" id="{88D07F8D-4761-7BF7-EEE6-016EE7F8C8DD}"/>
              </a:ext>
            </a:extLst>
          </p:cNvPr>
          <p:cNvSpPr>
            <a:spLocks noGrp="1"/>
          </p:cNvSpPr>
          <p:nvPr>
            <p:ph type="ftr" sz="quarter" idx="10"/>
          </p:nvPr>
        </p:nvSpPr>
        <p:spPr>
          <a:xfrm>
            <a:off x="571758" y="6311001"/>
            <a:ext cx="1856549" cy="235134"/>
          </a:xfrm>
          <a:prstGeom prst="rect">
            <a:avLst/>
          </a:prstGeom>
        </p:spPr>
        <p:txBody>
          <a:bodyPr/>
          <a:lstStyle>
            <a:lvl1pPr>
              <a:defRPr>
                <a:solidFill>
                  <a:schemeClr val="bg2"/>
                </a:solidFill>
              </a:defRPr>
            </a:lvl1pPr>
          </a:lstStyle>
          <a:p>
            <a:r>
              <a:rPr lang="fr-FR"/>
              <a:t>Titre de la diapositive</a:t>
            </a:r>
            <a:endParaRPr lang="fr-FR" dirty="0"/>
          </a:p>
        </p:txBody>
      </p:sp>
      <p:pic>
        <p:nvPicPr>
          <p:cNvPr id="2" name="Graphic 1">
            <a:extLst>
              <a:ext uri="{FF2B5EF4-FFF2-40B4-BE49-F238E27FC236}">
                <a16:creationId xmlns:a16="http://schemas.microsoft.com/office/drawing/2014/main" id="{0EB5FEEF-61D4-E391-E8FC-87AA0A1765B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0332" y="6180224"/>
            <a:ext cx="896649" cy="444679"/>
          </a:xfrm>
          <a:prstGeom prst="rect">
            <a:avLst/>
          </a:prstGeom>
        </p:spPr>
      </p:pic>
    </p:spTree>
    <p:extLst>
      <p:ext uri="{BB962C8B-B14F-4D97-AF65-F5344CB8AC3E}">
        <p14:creationId xmlns:p14="http://schemas.microsoft.com/office/powerpoint/2010/main" val="420273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Chart">
    <p:bg>
      <p:bgPr>
        <a:solidFill>
          <a:srgbClr val="FFFFFF"/>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33D1780-CF14-3479-B4FE-FE6AC32544B1}"/>
              </a:ext>
              <a:ext uri="{C183D7F6-B498-43B3-948B-1728B52AA6E4}">
                <adec:decorative xmlns:adec="http://schemas.microsoft.com/office/drawing/2017/decorative" val="1"/>
              </a:ext>
            </a:extLst>
          </p:cNvPr>
          <p:cNvSpPr>
            <a:spLocks noGrp="1"/>
          </p:cNvSpPr>
          <p:nvPr>
            <p:ph type="body" sz="quarter" idx="11" hasCustomPrompt="1"/>
          </p:nvPr>
        </p:nvSpPr>
        <p:spPr>
          <a:xfrm>
            <a:off x="381000" y="1748338"/>
            <a:ext cx="387350" cy="387350"/>
          </a:xfrm>
          <a:custGeom>
            <a:avLst/>
            <a:gdLst>
              <a:gd name="connsiteX0" fmla="*/ 364332 w 728664"/>
              <a:gd name="connsiteY0" fmla="*/ 0 h 728664"/>
              <a:gd name="connsiteX1" fmla="*/ 728664 w 728664"/>
              <a:gd name="connsiteY1" fmla="*/ 364332 h 728664"/>
              <a:gd name="connsiteX2" fmla="*/ 364332 w 728664"/>
              <a:gd name="connsiteY2" fmla="*/ 728664 h 728664"/>
              <a:gd name="connsiteX3" fmla="*/ 0 w 728664"/>
              <a:gd name="connsiteY3" fmla="*/ 364332 h 728664"/>
              <a:gd name="connsiteX4" fmla="*/ 364332 w 728664"/>
              <a:gd name="connsiteY4" fmla="*/ 0 h 72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64" h="728664">
                <a:moveTo>
                  <a:pt x="364332" y="0"/>
                </a:moveTo>
                <a:cubicBezTo>
                  <a:pt x="565547" y="0"/>
                  <a:pt x="728664" y="163117"/>
                  <a:pt x="728664" y="364332"/>
                </a:cubicBezTo>
                <a:cubicBezTo>
                  <a:pt x="728664" y="565547"/>
                  <a:pt x="565547" y="728664"/>
                  <a:pt x="364332" y="728664"/>
                </a:cubicBezTo>
                <a:cubicBezTo>
                  <a:pt x="163117" y="728664"/>
                  <a:pt x="0" y="565547"/>
                  <a:pt x="0" y="364332"/>
                </a:cubicBezTo>
                <a:cubicBezTo>
                  <a:pt x="0" y="163117"/>
                  <a:pt x="163117" y="0"/>
                  <a:pt x="364332" y="0"/>
                </a:cubicBezTo>
                <a:close/>
              </a:path>
            </a:pathLst>
          </a:custGeom>
          <a:solidFill>
            <a:schemeClr val="accent1"/>
          </a:solidFill>
        </p:spPr>
        <p:txBody>
          <a:bodyPr wrap="square">
            <a:noAutofit/>
          </a:bodyPr>
          <a:lstStyle>
            <a:lvl1pPr>
              <a:defRPr>
                <a:solidFill>
                  <a:schemeClr val="tx2">
                    <a:alpha val="0"/>
                  </a:schemeClr>
                </a:solidFill>
              </a:defRPr>
            </a:lvl1pPr>
            <a:lvl5pPr>
              <a:defRPr/>
            </a:lvl5pPr>
          </a:lstStyle>
          <a:p>
            <a:pPr lvl="0"/>
            <a:r>
              <a:rPr lang="fr-FR" dirty="0"/>
              <a:t>'</a:t>
            </a:r>
          </a:p>
        </p:txBody>
      </p:sp>
      <p:sp>
        <p:nvSpPr>
          <p:cNvPr id="7" name="Title 3">
            <a:extLst>
              <a:ext uri="{FF2B5EF4-FFF2-40B4-BE49-F238E27FC236}">
                <a16:creationId xmlns:a16="http://schemas.microsoft.com/office/drawing/2014/main" id="{3C60418B-2E1D-D66E-38F3-6CB927ED7556}"/>
              </a:ext>
            </a:extLst>
          </p:cNvPr>
          <p:cNvSpPr>
            <a:spLocks noGrp="1"/>
          </p:cNvSpPr>
          <p:nvPr>
            <p:ph type="title"/>
          </p:nvPr>
        </p:nvSpPr>
        <p:spPr>
          <a:xfrm>
            <a:off x="897845" y="1279232"/>
            <a:ext cx="4697186" cy="1325563"/>
          </a:xfrm>
        </p:spPr>
        <p:txBody>
          <a:bodyPr anchor="ctr"/>
          <a:lstStyle>
            <a:lvl1pPr>
              <a:defRPr lang="fr-FR" sz="5400" kern="1200" spc="-20" dirty="0">
                <a:solidFill>
                  <a:schemeClr val="bg2"/>
                </a:solidFill>
                <a:latin typeface="Marianne" panose="02000000000000000000" pitchFamily="2" charset="0"/>
                <a:ea typeface="+mn-ea"/>
                <a:cs typeface="+mn-cs"/>
              </a:defRPr>
            </a:lvl1pPr>
          </a:lstStyle>
          <a:p>
            <a:pPr marL="0" lvl="0" indent="0" algn="l" defTabSz="914400" rtl="0" eaLnBrk="1" latinLnBrk="0" hangingPunct="1">
              <a:lnSpc>
                <a:spcPct val="90000"/>
              </a:lnSpc>
              <a:spcBef>
                <a:spcPts val="0"/>
              </a:spcBef>
              <a:spcAft>
                <a:spcPts val="1200"/>
              </a:spcAft>
              <a:buFont typeface="Marianne" panose="02000000000000000000" pitchFamily="2" charset="0"/>
              <a:buNone/>
            </a:pPr>
            <a:r>
              <a:rPr lang="en-US" dirty="0"/>
              <a:t>Click to edit</a:t>
            </a:r>
            <a:endParaRPr lang="fr-FR" dirty="0"/>
          </a:p>
        </p:txBody>
      </p:sp>
      <p:sp>
        <p:nvSpPr>
          <p:cNvPr id="10" name="Text Placeholder 9">
            <a:extLst>
              <a:ext uri="{FF2B5EF4-FFF2-40B4-BE49-F238E27FC236}">
                <a16:creationId xmlns:a16="http://schemas.microsoft.com/office/drawing/2014/main" id="{D0F55DBC-EA87-C4AB-7F95-69264113C1FD}"/>
              </a:ext>
            </a:extLst>
          </p:cNvPr>
          <p:cNvSpPr>
            <a:spLocks noGrp="1"/>
          </p:cNvSpPr>
          <p:nvPr>
            <p:ph type="body" sz="quarter" idx="24"/>
          </p:nvPr>
        </p:nvSpPr>
        <p:spPr>
          <a:xfrm>
            <a:off x="898525" y="2768599"/>
            <a:ext cx="4695825" cy="2513013"/>
          </a:xfrm>
        </p:spPr>
        <p:txBody>
          <a:bodyPr/>
          <a:lstStyle>
            <a:lvl2pPr>
              <a:defRPr>
                <a:solidFill>
                  <a:schemeClr val="accent1"/>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9" name="Text Placeholder 6">
            <a:extLst>
              <a:ext uri="{FF2B5EF4-FFF2-40B4-BE49-F238E27FC236}">
                <a16:creationId xmlns:a16="http://schemas.microsoft.com/office/drawing/2014/main" id="{46893FC9-F0EC-B54C-67BE-40F04D48BB65}"/>
              </a:ext>
            </a:extLst>
          </p:cNvPr>
          <p:cNvSpPr>
            <a:spLocks noGrp="1"/>
          </p:cNvSpPr>
          <p:nvPr>
            <p:ph type="body" sz="quarter" idx="23" hasCustomPrompt="1"/>
          </p:nvPr>
        </p:nvSpPr>
        <p:spPr>
          <a:xfrm>
            <a:off x="6203949" y="1589088"/>
            <a:ext cx="2448599" cy="712787"/>
          </a:xfrm>
        </p:spPr>
        <p:txBody>
          <a:bodyPr anchor="ctr"/>
          <a:lstStyle>
            <a:lvl1pPr algn="r">
              <a:defRPr sz="1200">
                <a:solidFill>
                  <a:schemeClr val="bg1">
                    <a:lumMod val="75000"/>
                  </a:schemeClr>
                </a:solidFill>
              </a:defRPr>
            </a:lvl1pPr>
            <a:lvl2pPr>
              <a:defRPr sz="1400">
                <a:solidFill>
                  <a:schemeClr val="bg1">
                    <a:lumMod val="75000"/>
                  </a:schemeClr>
                </a:solidFill>
              </a:defRPr>
            </a:lvl2pPr>
            <a:lvl3pPr>
              <a:defRPr sz="1200">
                <a:solidFill>
                  <a:schemeClr val="bg1">
                    <a:lumMod val="75000"/>
                  </a:schemeClr>
                </a:solidFill>
              </a:defRPr>
            </a:lvl3pPr>
            <a:lvl4pPr>
              <a:defRPr sz="1100">
                <a:solidFill>
                  <a:schemeClr val="bg1">
                    <a:lumMod val="75000"/>
                  </a:schemeClr>
                </a:solidFill>
              </a:defRPr>
            </a:lvl4pPr>
            <a:lvl5pPr>
              <a:defRPr sz="1100">
                <a:solidFill>
                  <a:schemeClr val="bg1">
                    <a:lumMod val="75000"/>
                  </a:schemeClr>
                </a:solidFill>
              </a:defRPr>
            </a:lvl5pPr>
          </a:lstStyle>
          <a:p>
            <a:pPr lvl="0"/>
            <a:r>
              <a:rPr lang="en-US" dirty="0" err="1"/>
              <a:t>Légende</a:t>
            </a:r>
            <a:endParaRPr lang="fr-FR" dirty="0"/>
          </a:p>
        </p:txBody>
      </p:sp>
      <p:sp>
        <p:nvSpPr>
          <p:cNvPr id="17" name="Chart Placeholder 16">
            <a:extLst>
              <a:ext uri="{FF2B5EF4-FFF2-40B4-BE49-F238E27FC236}">
                <a16:creationId xmlns:a16="http://schemas.microsoft.com/office/drawing/2014/main" id="{0CC9EDCF-AD58-FDCC-321C-17C24484F42C}"/>
              </a:ext>
            </a:extLst>
          </p:cNvPr>
          <p:cNvSpPr>
            <a:spLocks noGrp="1"/>
          </p:cNvSpPr>
          <p:nvPr>
            <p:ph type="chart" sz="quarter" idx="20"/>
          </p:nvPr>
        </p:nvSpPr>
        <p:spPr>
          <a:xfrm>
            <a:off x="6203950" y="2501900"/>
            <a:ext cx="5437188" cy="2779713"/>
          </a:xfrm>
        </p:spPr>
        <p:txBody>
          <a:bodyPr anchor="ctr"/>
          <a:lstStyle>
            <a:lvl1pPr algn="ctr">
              <a:defRPr/>
            </a:lvl1pPr>
          </a:lstStyle>
          <a:p>
            <a:endParaRPr lang="fr-FR"/>
          </a:p>
        </p:txBody>
      </p:sp>
      <p:sp>
        <p:nvSpPr>
          <p:cNvPr id="21" name="Text Placeholder 20">
            <a:extLst>
              <a:ext uri="{FF2B5EF4-FFF2-40B4-BE49-F238E27FC236}">
                <a16:creationId xmlns:a16="http://schemas.microsoft.com/office/drawing/2014/main" id="{17DD9531-BEB9-A091-6FE5-BE1B6AD609CC}"/>
              </a:ext>
              <a:ext uri="{C183D7F6-B498-43B3-948B-1728B52AA6E4}">
                <adec:decorative xmlns:adec="http://schemas.microsoft.com/office/drawing/2017/decorative" val="1"/>
              </a:ext>
            </a:extLst>
          </p:cNvPr>
          <p:cNvSpPr>
            <a:spLocks noGrp="1"/>
          </p:cNvSpPr>
          <p:nvPr>
            <p:ph type="body" sz="quarter" idx="21" hasCustomPrompt="1"/>
          </p:nvPr>
        </p:nvSpPr>
        <p:spPr>
          <a:xfrm>
            <a:off x="8906669" y="1503362"/>
            <a:ext cx="0" cy="1800000"/>
          </a:xfrm>
          <a:prstGeom prst="rect">
            <a:avLst/>
          </a:prstGeom>
          <a:noFill/>
          <a:ln w="12700">
            <a:solidFill>
              <a:schemeClr val="tx2"/>
            </a:solidFill>
          </a:ln>
        </p:spPr>
        <p:txBody>
          <a:bodyPr wrap="square">
            <a:noAutofit/>
          </a:bodyPr>
          <a:lstStyle>
            <a:lvl1pPr>
              <a:defRPr>
                <a:solidFill>
                  <a:schemeClr val="tx2">
                    <a:alpha val="0"/>
                  </a:schemeClr>
                </a:solidFill>
              </a:defRPr>
            </a:lvl1pPr>
            <a:lvl5pPr>
              <a:defRPr/>
            </a:lvl5pPr>
          </a:lstStyle>
          <a:p>
            <a:pPr lvl="0"/>
            <a:r>
              <a:rPr lang="fr-FR" dirty="0"/>
              <a:t>'</a:t>
            </a:r>
          </a:p>
        </p:txBody>
      </p:sp>
      <p:sp>
        <p:nvSpPr>
          <p:cNvPr id="23" name="Text Placeholder 14">
            <a:extLst>
              <a:ext uri="{FF2B5EF4-FFF2-40B4-BE49-F238E27FC236}">
                <a16:creationId xmlns:a16="http://schemas.microsoft.com/office/drawing/2014/main" id="{FD33963E-9E4F-B88A-245F-9EDDDDE10407}"/>
              </a:ext>
            </a:extLst>
          </p:cNvPr>
          <p:cNvSpPr>
            <a:spLocks noGrp="1"/>
          </p:cNvSpPr>
          <p:nvPr>
            <p:ph type="body" sz="quarter" idx="22" hasCustomPrompt="1"/>
          </p:nvPr>
        </p:nvSpPr>
        <p:spPr>
          <a:xfrm>
            <a:off x="8999538" y="1503363"/>
            <a:ext cx="2294611" cy="1316038"/>
          </a:xfrm>
        </p:spPr>
        <p:txBody>
          <a:bodyPr anchor="t"/>
          <a:lstStyle>
            <a:lvl1pPr>
              <a:defRPr sz="4800">
                <a:latin typeface="Marianne Medium" panose="02000000000000000000" pitchFamily="2" charset="0"/>
              </a:defRPr>
            </a:lvl1pPr>
            <a:lvl2pPr>
              <a:defRPr sz="1200">
                <a:solidFill>
                  <a:schemeClr val="bg2"/>
                </a:solidFill>
                <a:latin typeface="Marianne Medium" panose="02000000000000000000" pitchFamily="2" charset="0"/>
              </a:defRPr>
            </a:lvl2pPr>
            <a:lvl3pPr>
              <a:defRPr sz="1200">
                <a:solidFill>
                  <a:schemeClr val="bg2"/>
                </a:solidFill>
                <a:latin typeface="Marianne Medium" panose="02000000000000000000" pitchFamily="2" charset="0"/>
              </a:defRPr>
            </a:lvl3pPr>
            <a:lvl4pPr>
              <a:defRPr sz="1200">
                <a:solidFill>
                  <a:schemeClr val="bg2"/>
                </a:solidFill>
                <a:latin typeface="Marianne Medium" panose="02000000000000000000" pitchFamily="2" charset="0"/>
              </a:defRPr>
            </a:lvl4pPr>
            <a:lvl5pPr>
              <a:defRPr sz="1200">
                <a:solidFill>
                  <a:schemeClr val="bg2"/>
                </a:solidFill>
                <a:latin typeface="Marianne Medium" panose="02000000000000000000" pitchFamily="2" charset="0"/>
              </a:defRPr>
            </a:lvl5pPr>
            <a:lvl6pPr>
              <a:defRPr sz="1200">
                <a:solidFill>
                  <a:schemeClr val="bg2"/>
                </a:solidFill>
                <a:latin typeface="Marianne Medium" panose="02000000000000000000" pitchFamily="2" charset="0"/>
              </a:defRPr>
            </a:lvl6pPr>
            <a:lvl7pPr>
              <a:defRPr sz="1200">
                <a:solidFill>
                  <a:schemeClr val="bg2"/>
                </a:solidFill>
                <a:latin typeface="Marianne Medium" panose="02000000000000000000" pitchFamily="2" charset="0"/>
              </a:defRPr>
            </a:lvl7pPr>
            <a:lvl8pPr>
              <a:defRPr sz="1200">
                <a:solidFill>
                  <a:schemeClr val="bg2"/>
                </a:solidFill>
                <a:latin typeface="Marianne Medium" panose="02000000000000000000" pitchFamily="2" charset="0"/>
              </a:defRPr>
            </a:lvl8pPr>
            <a:lvl9pPr>
              <a:defRPr sz="1200">
                <a:solidFill>
                  <a:schemeClr val="bg2"/>
                </a:solidFill>
                <a:latin typeface="Marianne Medium" panose="02000000000000000000" pitchFamily="2" charset="0"/>
              </a:defRPr>
            </a:lvl9pPr>
          </a:lstStyle>
          <a:p>
            <a:pPr lvl="0"/>
            <a:r>
              <a:rPr lang="en-US" dirty="0"/>
              <a:t>00</a:t>
            </a:r>
          </a:p>
          <a:p>
            <a:pPr lvl="1"/>
            <a:r>
              <a:rPr lang="en-US" dirty="0"/>
              <a:t>Second level</a:t>
            </a:r>
          </a:p>
        </p:txBody>
      </p:sp>
      <p:sp>
        <p:nvSpPr>
          <p:cNvPr id="4" name="Footer Placeholder 1" descr="Titre de la diapositive">
            <a:extLst>
              <a:ext uri="{FF2B5EF4-FFF2-40B4-BE49-F238E27FC236}">
                <a16:creationId xmlns:a16="http://schemas.microsoft.com/office/drawing/2014/main" id="{E844E8FD-F98E-A2D2-BBBE-73168C9ED889}"/>
              </a:ext>
            </a:extLst>
          </p:cNvPr>
          <p:cNvSpPr>
            <a:spLocks noGrp="1"/>
          </p:cNvSpPr>
          <p:nvPr>
            <p:ph type="ftr" sz="quarter" idx="10"/>
          </p:nvPr>
        </p:nvSpPr>
        <p:spPr>
          <a:xfrm>
            <a:off x="571758" y="6311001"/>
            <a:ext cx="1856549" cy="235134"/>
          </a:xfrm>
          <a:prstGeom prst="rect">
            <a:avLst/>
          </a:prstGeom>
        </p:spPr>
        <p:txBody>
          <a:bodyPr/>
          <a:lstStyle>
            <a:lvl1pPr>
              <a:defRPr>
                <a:solidFill>
                  <a:schemeClr val="bg2"/>
                </a:solidFill>
              </a:defRPr>
            </a:lvl1pPr>
          </a:lstStyle>
          <a:p>
            <a:r>
              <a:rPr lang="fr-FR"/>
              <a:t>Titre de la diapositive</a:t>
            </a:r>
            <a:endParaRPr lang="fr-FR" dirty="0"/>
          </a:p>
        </p:txBody>
      </p:sp>
      <p:pic>
        <p:nvPicPr>
          <p:cNvPr id="2" name="Graphic 1">
            <a:extLst>
              <a:ext uri="{FF2B5EF4-FFF2-40B4-BE49-F238E27FC236}">
                <a16:creationId xmlns:a16="http://schemas.microsoft.com/office/drawing/2014/main" id="{0EB5FEEF-61D4-E391-E8FC-87AA0A1765B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0332" y="6180224"/>
            <a:ext cx="896649" cy="444679"/>
          </a:xfrm>
          <a:prstGeom prst="rect">
            <a:avLst/>
          </a:prstGeom>
        </p:spPr>
      </p:pic>
    </p:spTree>
    <p:extLst>
      <p:ext uri="{BB962C8B-B14F-4D97-AF65-F5344CB8AC3E}">
        <p14:creationId xmlns:p14="http://schemas.microsoft.com/office/powerpoint/2010/main" val="2812842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Chart">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33D1780-CF14-3479-B4FE-FE6AC32544B1}"/>
              </a:ext>
              <a:ext uri="{C183D7F6-B498-43B3-948B-1728B52AA6E4}">
                <adec:decorative xmlns:adec="http://schemas.microsoft.com/office/drawing/2017/decorative" val="1"/>
              </a:ext>
            </a:extLst>
          </p:cNvPr>
          <p:cNvSpPr>
            <a:spLocks noGrp="1"/>
          </p:cNvSpPr>
          <p:nvPr>
            <p:ph type="body" sz="quarter" idx="11" hasCustomPrompt="1"/>
          </p:nvPr>
        </p:nvSpPr>
        <p:spPr>
          <a:xfrm>
            <a:off x="381000" y="849178"/>
            <a:ext cx="387350" cy="387350"/>
          </a:xfrm>
          <a:custGeom>
            <a:avLst/>
            <a:gdLst>
              <a:gd name="connsiteX0" fmla="*/ 364332 w 728664"/>
              <a:gd name="connsiteY0" fmla="*/ 0 h 728664"/>
              <a:gd name="connsiteX1" fmla="*/ 728664 w 728664"/>
              <a:gd name="connsiteY1" fmla="*/ 364332 h 728664"/>
              <a:gd name="connsiteX2" fmla="*/ 364332 w 728664"/>
              <a:gd name="connsiteY2" fmla="*/ 728664 h 728664"/>
              <a:gd name="connsiteX3" fmla="*/ 0 w 728664"/>
              <a:gd name="connsiteY3" fmla="*/ 364332 h 728664"/>
              <a:gd name="connsiteX4" fmla="*/ 364332 w 728664"/>
              <a:gd name="connsiteY4" fmla="*/ 0 h 72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64" h="728664">
                <a:moveTo>
                  <a:pt x="364332" y="0"/>
                </a:moveTo>
                <a:cubicBezTo>
                  <a:pt x="565547" y="0"/>
                  <a:pt x="728664" y="163117"/>
                  <a:pt x="728664" y="364332"/>
                </a:cubicBezTo>
                <a:cubicBezTo>
                  <a:pt x="728664" y="565547"/>
                  <a:pt x="565547" y="728664"/>
                  <a:pt x="364332" y="728664"/>
                </a:cubicBezTo>
                <a:cubicBezTo>
                  <a:pt x="163117" y="728664"/>
                  <a:pt x="0" y="565547"/>
                  <a:pt x="0" y="364332"/>
                </a:cubicBezTo>
                <a:cubicBezTo>
                  <a:pt x="0" y="163117"/>
                  <a:pt x="163117" y="0"/>
                  <a:pt x="364332" y="0"/>
                </a:cubicBezTo>
                <a:close/>
              </a:path>
            </a:pathLst>
          </a:custGeom>
          <a:solidFill>
            <a:schemeClr val="accent3"/>
          </a:solidFill>
        </p:spPr>
        <p:txBody>
          <a:bodyPr wrap="square">
            <a:noAutofit/>
          </a:bodyPr>
          <a:lstStyle>
            <a:lvl1pPr>
              <a:defRPr>
                <a:solidFill>
                  <a:schemeClr val="tx2">
                    <a:alpha val="0"/>
                  </a:schemeClr>
                </a:solidFill>
              </a:defRPr>
            </a:lvl1pPr>
            <a:lvl5pPr>
              <a:defRPr/>
            </a:lvl5pPr>
          </a:lstStyle>
          <a:p>
            <a:pPr lvl="0"/>
            <a:r>
              <a:rPr lang="fr-FR" dirty="0"/>
              <a:t>'</a:t>
            </a:r>
          </a:p>
        </p:txBody>
      </p:sp>
      <p:sp>
        <p:nvSpPr>
          <p:cNvPr id="5" name="Title 3">
            <a:extLst>
              <a:ext uri="{FF2B5EF4-FFF2-40B4-BE49-F238E27FC236}">
                <a16:creationId xmlns:a16="http://schemas.microsoft.com/office/drawing/2014/main" id="{CF01B123-037E-0ACA-27D3-748F2BB46B74}"/>
              </a:ext>
            </a:extLst>
          </p:cNvPr>
          <p:cNvSpPr>
            <a:spLocks noGrp="1"/>
          </p:cNvSpPr>
          <p:nvPr>
            <p:ph type="title"/>
          </p:nvPr>
        </p:nvSpPr>
        <p:spPr>
          <a:xfrm>
            <a:off x="897845" y="380072"/>
            <a:ext cx="4697186" cy="1325563"/>
          </a:xfrm>
        </p:spPr>
        <p:txBody>
          <a:bodyPr anchor="ctr"/>
          <a:lstStyle>
            <a:lvl1pPr>
              <a:defRPr lang="fr-FR" sz="5400" kern="1200" spc="-20" dirty="0">
                <a:solidFill>
                  <a:schemeClr val="bg2"/>
                </a:solidFill>
                <a:latin typeface="Marianne" panose="02000000000000000000" pitchFamily="2" charset="0"/>
                <a:ea typeface="+mn-ea"/>
                <a:cs typeface="+mn-cs"/>
              </a:defRPr>
            </a:lvl1pPr>
          </a:lstStyle>
          <a:p>
            <a:pPr marL="0" lvl="0" indent="0" algn="l" defTabSz="914400" rtl="0" eaLnBrk="1" latinLnBrk="0" hangingPunct="1">
              <a:lnSpc>
                <a:spcPct val="90000"/>
              </a:lnSpc>
              <a:spcBef>
                <a:spcPts val="0"/>
              </a:spcBef>
              <a:spcAft>
                <a:spcPts val="1200"/>
              </a:spcAft>
              <a:buFont typeface="Marianne" panose="02000000000000000000" pitchFamily="2" charset="0"/>
              <a:buNone/>
            </a:pPr>
            <a:r>
              <a:rPr lang="en-US" dirty="0"/>
              <a:t>Click to edit</a:t>
            </a:r>
            <a:endParaRPr lang="fr-FR" dirty="0"/>
          </a:p>
        </p:txBody>
      </p:sp>
      <p:sp>
        <p:nvSpPr>
          <p:cNvPr id="6" name="Text Placeholder 9">
            <a:extLst>
              <a:ext uri="{FF2B5EF4-FFF2-40B4-BE49-F238E27FC236}">
                <a16:creationId xmlns:a16="http://schemas.microsoft.com/office/drawing/2014/main" id="{2FB734C1-790F-9EA8-2ECA-163C282677AE}"/>
              </a:ext>
            </a:extLst>
          </p:cNvPr>
          <p:cNvSpPr>
            <a:spLocks noGrp="1"/>
          </p:cNvSpPr>
          <p:nvPr>
            <p:ph type="body" sz="quarter" idx="24"/>
          </p:nvPr>
        </p:nvSpPr>
        <p:spPr>
          <a:xfrm>
            <a:off x="898525" y="1869439"/>
            <a:ext cx="4695825" cy="39471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3" name="Picture Placeholder 2">
            <a:extLst>
              <a:ext uri="{FF2B5EF4-FFF2-40B4-BE49-F238E27FC236}">
                <a16:creationId xmlns:a16="http://schemas.microsoft.com/office/drawing/2014/main" id="{EADFF708-0FB3-685B-C686-295554457046}"/>
              </a:ext>
            </a:extLst>
          </p:cNvPr>
          <p:cNvSpPr>
            <a:spLocks noGrp="1"/>
          </p:cNvSpPr>
          <p:nvPr>
            <p:ph type="pic" sz="quarter" idx="42"/>
          </p:nvPr>
        </p:nvSpPr>
        <p:spPr>
          <a:xfrm>
            <a:off x="6203950" y="0"/>
            <a:ext cx="5988048" cy="5816599"/>
          </a:xfrm>
          <a:custGeom>
            <a:avLst/>
            <a:gdLst>
              <a:gd name="connsiteX0" fmla="*/ 977798 w 5988048"/>
              <a:gd name="connsiteY0" fmla="*/ 0 h 5816599"/>
              <a:gd name="connsiteX1" fmla="*/ 5988048 w 5988048"/>
              <a:gd name="connsiteY1" fmla="*/ 0 h 5816599"/>
              <a:gd name="connsiteX2" fmla="*/ 5988048 w 5988048"/>
              <a:gd name="connsiteY2" fmla="*/ 5317928 h 5816599"/>
              <a:gd name="connsiteX3" fmla="*/ 5954698 w 5988048"/>
              <a:gd name="connsiteY3" fmla="*/ 5349988 h 5816599"/>
              <a:gd name="connsiteX4" fmla="*/ 5129858 w 5988048"/>
              <a:gd name="connsiteY4" fmla="*/ 5725478 h 5816599"/>
              <a:gd name="connsiteX5" fmla="*/ 4132887 w 5988048"/>
              <a:gd name="connsiteY5" fmla="*/ 5810952 h 5816599"/>
              <a:gd name="connsiteX6" fmla="*/ 3800853 w 5988048"/>
              <a:gd name="connsiteY6" fmla="*/ 5816599 h 5816599"/>
              <a:gd name="connsiteX7" fmla="*/ 3800789 w 5988048"/>
              <a:gd name="connsiteY7" fmla="*/ 5816599 h 5816599"/>
              <a:gd name="connsiteX8" fmla="*/ 3468755 w 5988048"/>
              <a:gd name="connsiteY8" fmla="*/ 5811044 h 5816599"/>
              <a:gd name="connsiteX9" fmla="*/ 2471784 w 5988048"/>
              <a:gd name="connsiteY9" fmla="*/ 5725478 h 5816599"/>
              <a:gd name="connsiteX10" fmla="*/ 1435926 w 5988048"/>
              <a:gd name="connsiteY10" fmla="*/ 5126243 h 5816599"/>
              <a:gd name="connsiteX11" fmla="*/ 116628 w 5988048"/>
              <a:gd name="connsiteY11" fmla="*/ 2836109 h 5816599"/>
              <a:gd name="connsiteX12" fmla="*/ 116628 w 5988048"/>
              <a:gd name="connsiteY12" fmla="*/ 1641437 h 5816599"/>
              <a:gd name="connsiteX13" fmla="*/ 784436 w 5988048"/>
              <a:gd name="connsiteY13" fmla="*/ 304505 h 58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8048" h="5816599">
                <a:moveTo>
                  <a:pt x="977798" y="0"/>
                </a:moveTo>
                <a:lnTo>
                  <a:pt x="5988048" y="0"/>
                </a:lnTo>
                <a:lnTo>
                  <a:pt x="5988048" y="5317928"/>
                </a:lnTo>
                <a:lnTo>
                  <a:pt x="5954698" y="5349988"/>
                </a:lnTo>
                <a:cubicBezTo>
                  <a:pt x="5723856" y="5551247"/>
                  <a:pt x="5437398" y="5682887"/>
                  <a:pt x="5129858" y="5725478"/>
                </a:cubicBezTo>
                <a:cubicBezTo>
                  <a:pt x="4797928" y="5771286"/>
                  <a:pt x="4465164" y="5799638"/>
                  <a:pt x="4132887" y="5810952"/>
                </a:cubicBezTo>
                <a:lnTo>
                  <a:pt x="3800853" y="5816599"/>
                </a:lnTo>
                <a:lnTo>
                  <a:pt x="3800789" y="5816599"/>
                </a:lnTo>
                <a:lnTo>
                  <a:pt x="3468755" y="5811044"/>
                </a:lnTo>
                <a:cubicBezTo>
                  <a:pt x="3136478" y="5799793"/>
                  <a:pt x="2803713" y="5771410"/>
                  <a:pt x="2471784" y="5725478"/>
                </a:cubicBezTo>
                <a:cubicBezTo>
                  <a:pt x="2061897" y="5668690"/>
                  <a:pt x="1689320" y="5453593"/>
                  <a:pt x="1435926" y="5126243"/>
                </a:cubicBezTo>
                <a:cubicBezTo>
                  <a:pt x="898269" y="4431593"/>
                  <a:pt x="452231" y="3661997"/>
                  <a:pt x="116628" y="2836109"/>
                </a:cubicBezTo>
                <a:cubicBezTo>
                  <a:pt x="-38876" y="2453292"/>
                  <a:pt x="-38876" y="2024254"/>
                  <a:pt x="116628" y="1641437"/>
                </a:cubicBezTo>
                <a:cubicBezTo>
                  <a:pt x="305404" y="1176875"/>
                  <a:pt x="529124" y="730125"/>
                  <a:pt x="784436" y="304505"/>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wrap="square" lIns="0" tIns="0" rIns="0" bIns="0" rtlCol="0" anchor="ctr">
            <a:noAutofit/>
          </a:bodyPr>
          <a:lstStyle>
            <a:lvl1pPr algn="ctr">
              <a:defRPr lang="fr-FR" sz="1800">
                <a:solidFill>
                  <a:schemeClr val="bg1"/>
                </a:solidFill>
                <a:latin typeface="Marianne Light" panose="02000000000000000000" pitchFamily="2" charset="0"/>
              </a:defRPr>
            </a:lvl1pPr>
          </a:lstStyle>
          <a:p>
            <a:pPr lvl="0" algn="ctr"/>
            <a:endParaRPr lang="fr-FR" dirty="0"/>
          </a:p>
        </p:txBody>
      </p:sp>
      <p:sp>
        <p:nvSpPr>
          <p:cNvPr id="2" name="Footer Placeholder 1">
            <a:extLst>
              <a:ext uri="{FF2B5EF4-FFF2-40B4-BE49-F238E27FC236}">
                <a16:creationId xmlns:a16="http://schemas.microsoft.com/office/drawing/2014/main" id="{F794DCB3-F137-1C1F-6575-0FA5D71922DF}"/>
              </a:ext>
            </a:extLst>
          </p:cNvPr>
          <p:cNvSpPr>
            <a:spLocks noGrp="1"/>
          </p:cNvSpPr>
          <p:nvPr>
            <p:ph type="ftr" sz="quarter" idx="10"/>
          </p:nvPr>
        </p:nvSpPr>
        <p:spPr>
          <a:xfrm>
            <a:off x="571758" y="6311001"/>
            <a:ext cx="1856549" cy="235134"/>
          </a:xfrm>
          <a:prstGeom prst="rect">
            <a:avLst/>
          </a:prstGeom>
        </p:spPr>
        <p:txBody>
          <a:bodyPr/>
          <a:lstStyle>
            <a:lvl1pPr>
              <a:defRPr>
                <a:solidFill>
                  <a:schemeClr val="bg2"/>
                </a:solidFill>
              </a:defRPr>
            </a:lvl1pPr>
          </a:lstStyle>
          <a:p>
            <a:r>
              <a:rPr lang="fr-FR"/>
              <a:t>Titre de la diapositive</a:t>
            </a:r>
            <a:endParaRPr lang="fr-FR" dirty="0"/>
          </a:p>
        </p:txBody>
      </p:sp>
      <p:pic>
        <p:nvPicPr>
          <p:cNvPr id="4" name="Graphic 3">
            <a:extLst>
              <a:ext uri="{FF2B5EF4-FFF2-40B4-BE49-F238E27FC236}">
                <a16:creationId xmlns:a16="http://schemas.microsoft.com/office/drawing/2014/main" id="{07CFE410-8CFF-B7FB-4AEB-09F8DDDDD0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0332" y="6180224"/>
            <a:ext cx="896649" cy="444679"/>
          </a:xfrm>
          <a:prstGeom prst="rect">
            <a:avLst/>
          </a:prstGeom>
        </p:spPr>
      </p:pic>
    </p:spTree>
    <p:extLst>
      <p:ext uri="{BB962C8B-B14F-4D97-AF65-F5344CB8AC3E}">
        <p14:creationId xmlns:p14="http://schemas.microsoft.com/office/powerpoint/2010/main" val="601645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tent+Chart">
    <p:bg>
      <p:bgPr>
        <a:solidFill>
          <a:srgbClr val="FFFFFF"/>
        </a:solidFill>
        <a:effectLst/>
      </p:bgPr>
    </p:bg>
    <p:spTree>
      <p:nvGrpSpPr>
        <p:cNvPr id="1" name=""/>
        <p:cNvGrpSpPr/>
        <p:nvPr/>
      </p:nvGrpSpPr>
      <p:grpSpPr>
        <a:xfrm>
          <a:off x="0" y="0"/>
          <a:ext cx="0" cy="0"/>
          <a:chOff x="0" y="0"/>
          <a:chExt cx="0" cy="0"/>
        </a:xfrm>
      </p:grpSpPr>
      <p:sp>
        <p:nvSpPr>
          <p:cNvPr id="4" name="Title 29">
            <a:extLst>
              <a:ext uri="{FF2B5EF4-FFF2-40B4-BE49-F238E27FC236}">
                <a16:creationId xmlns:a16="http://schemas.microsoft.com/office/drawing/2014/main" id="{797DF96C-3C33-3D76-6839-75145C9DD3E4}"/>
              </a:ext>
            </a:extLst>
          </p:cNvPr>
          <p:cNvSpPr>
            <a:spLocks noGrp="1"/>
          </p:cNvSpPr>
          <p:nvPr>
            <p:ph type="title" hasCustomPrompt="1"/>
          </p:nvPr>
        </p:nvSpPr>
        <p:spPr>
          <a:xfrm>
            <a:off x="907256" y="574674"/>
            <a:ext cx="5079208" cy="1463935"/>
          </a:xfrm>
        </p:spPr>
        <p:txBody>
          <a:bodyPr anchor="t"/>
          <a:lstStyle>
            <a:lvl1pPr>
              <a:defRPr sz="5400" b="1" spc="-20">
                <a:solidFill>
                  <a:schemeClr val="bg2"/>
                </a:solidFill>
              </a:defRPr>
            </a:lvl1pPr>
          </a:lstStyle>
          <a:p>
            <a:r>
              <a:rPr lang="en-US" dirty="0"/>
              <a:t>Click to edit title</a:t>
            </a:r>
            <a:endParaRPr lang="fr-FR" dirty="0"/>
          </a:p>
        </p:txBody>
      </p:sp>
      <p:sp>
        <p:nvSpPr>
          <p:cNvPr id="5" name="Text Placeholder 14">
            <a:extLst>
              <a:ext uri="{FF2B5EF4-FFF2-40B4-BE49-F238E27FC236}">
                <a16:creationId xmlns:a16="http://schemas.microsoft.com/office/drawing/2014/main" id="{E308E211-1357-9D8A-065D-ADD423A6D090}"/>
              </a:ext>
            </a:extLst>
          </p:cNvPr>
          <p:cNvSpPr>
            <a:spLocks noGrp="1"/>
          </p:cNvSpPr>
          <p:nvPr>
            <p:ph type="body" sz="quarter" idx="42"/>
          </p:nvPr>
        </p:nvSpPr>
        <p:spPr>
          <a:xfrm>
            <a:off x="6203950" y="574675"/>
            <a:ext cx="5437188" cy="1463935"/>
          </a:xfrm>
        </p:spPr>
        <p:txBody>
          <a:bodyPr anchor="t"/>
          <a:lstStyle>
            <a:lvl1pPr>
              <a:lnSpc>
                <a:spcPct val="90000"/>
              </a:lnSpc>
              <a:spcAft>
                <a:spcPts val="0"/>
              </a:spcAft>
              <a:defRPr sz="2000" b="1">
                <a:solidFill>
                  <a:schemeClr val="bg2"/>
                </a:solidFill>
                <a:latin typeface="Marianne" panose="02000000000000000000" pitchFamily="2" charset="0"/>
              </a:defRPr>
            </a:lvl1pPr>
            <a:lvl2pPr>
              <a:lnSpc>
                <a:spcPct val="90000"/>
              </a:lnSpc>
              <a:spcAft>
                <a:spcPts val="0"/>
              </a:spcAft>
              <a:defRPr sz="2000">
                <a:solidFill>
                  <a:schemeClr val="bg2"/>
                </a:solidFill>
                <a:latin typeface="+mj-lt"/>
              </a:defRPr>
            </a:lvl2pPr>
            <a:lvl3pPr>
              <a:lnSpc>
                <a:spcPct val="90000"/>
              </a:lnSpc>
              <a:spcAft>
                <a:spcPts val="0"/>
              </a:spcAft>
              <a:defRPr sz="2000">
                <a:solidFill>
                  <a:schemeClr val="bg2"/>
                </a:solidFill>
                <a:latin typeface="+mj-lt"/>
              </a:defRPr>
            </a:lvl3pPr>
            <a:lvl4pPr>
              <a:lnSpc>
                <a:spcPct val="90000"/>
              </a:lnSpc>
              <a:spcAft>
                <a:spcPts val="0"/>
              </a:spcAft>
              <a:defRPr sz="2000">
                <a:solidFill>
                  <a:schemeClr val="bg2"/>
                </a:solidFill>
                <a:latin typeface="+mj-lt"/>
              </a:defRPr>
            </a:lvl4pPr>
            <a:lvl5pPr>
              <a:lnSpc>
                <a:spcPct val="90000"/>
              </a:lnSpc>
              <a:spcAft>
                <a:spcPts val="0"/>
              </a:spcAft>
              <a:defRPr sz="2000">
                <a:solidFill>
                  <a:schemeClr val="bg2"/>
                </a:solidFill>
                <a:latin typeface="+mj-lt"/>
              </a:defRPr>
            </a:lvl5pPr>
            <a:lvl6pPr>
              <a:lnSpc>
                <a:spcPct val="90000"/>
              </a:lnSpc>
              <a:spcAft>
                <a:spcPts val="0"/>
              </a:spcAft>
              <a:defRPr sz="2000">
                <a:solidFill>
                  <a:schemeClr val="bg2"/>
                </a:solidFill>
                <a:latin typeface="+mj-lt"/>
              </a:defRPr>
            </a:lvl6pPr>
            <a:lvl7pPr>
              <a:lnSpc>
                <a:spcPct val="90000"/>
              </a:lnSpc>
              <a:spcAft>
                <a:spcPts val="0"/>
              </a:spcAft>
              <a:defRPr sz="2000">
                <a:solidFill>
                  <a:schemeClr val="bg2"/>
                </a:solidFill>
                <a:latin typeface="+mj-lt"/>
              </a:defRPr>
            </a:lvl7pPr>
            <a:lvl8pPr>
              <a:lnSpc>
                <a:spcPct val="90000"/>
              </a:lnSpc>
              <a:spcAft>
                <a:spcPts val="0"/>
              </a:spcAft>
              <a:defRPr sz="2000">
                <a:solidFill>
                  <a:schemeClr val="bg2"/>
                </a:solidFill>
                <a:latin typeface="+mj-lt"/>
              </a:defRPr>
            </a:lvl8pPr>
            <a:lvl9pPr>
              <a:lnSpc>
                <a:spcPct val="90000"/>
              </a:lnSpc>
              <a:spcAft>
                <a:spcPts val="0"/>
              </a:spcAft>
              <a:defRPr sz="2000">
                <a:solidFill>
                  <a:schemeClr val="bg2"/>
                </a:solidFill>
                <a:latin typeface="+mj-lt"/>
              </a:defRPr>
            </a:lvl9pPr>
          </a:lstStyle>
          <a:p>
            <a:pPr lvl="0"/>
            <a:r>
              <a:rPr lang="en-US" dirty="0"/>
              <a:t>Click to edit Master text styles</a:t>
            </a:r>
          </a:p>
        </p:txBody>
      </p:sp>
      <p:sp>
        <p:nvSpPr>
          <p:cNvPr id="33" name="Text Placeholder 14">
            <a:extLst>
              <a:ext uri="{FF2B5EF4-FFF2-40B4-BE49-F238E27FC236}">
                <a16:creationId xmlns:a16="http://schemas.microsoft.com/office/drawing/2014/main" id="{529BF562-98DD-315E-A97B-ECF8465E73E8}"/>
              </a:ext>
            </a:extLst>
          </p:cNvPr>
          <p:cNvSpPr>
            <a:spLocks noGrp="1"/>
          </p:cNvSpPr>
          <p:nvPr>
            <p:ph type="body" sz="quarter" idx="43"/>
          </p:nvPr>
        </p:nvSpPr>
        <p:spPr>
          <a:xfrm>
            <a:off x="839479" y="2420079"/>
            <a:ext cx="3292298" cy="3295782"/>
          </a:xfrm>
          <a:prstGeom prst="roundRect">
            <a:avLst/>
          </a:prstGeom>
          <a:solidFill>
            <a:schemeClr val="accent2"/>
          </a:solidFill>
        </p:spPr>
        <p:txBody>
          <a:bodyPr lIns="360000" tIns="216000" rIns="180000" anchor="t"/>
          <a:lstStyle>
            <a:lvl1pPr>
              <a:lnSpc>
                <a:spcPct val="100000"/>
              </a:lnSpc>
              <a:spcAft>
                <a:spcPts val="2400"/>
              </a:spcAft>
              <a:defRPr sz="1800" b="1">
                <a:solidFill>
                  <a:schemeClr val="tx2"/>
                </a:solidFill>
                <a:latin typeface="Marianne" panose="02000000000000000000" pitchFamily="2" charset="0"/>
              </a:defRPr>
            </a:lvl1pPr>
            <a:lvl2pPr>
              <a:lnSpc>
                <a:spcPct val="100000"/>
              </a:lnSpc>
              <a:spcAft>
                <a:spcPts val="0"/>
              </a:spcAft>
              <a:defRPr sz="1200">
                <a:solidFill>
                  <a:schemeClr val="bg2"/>
                </a:solidFill>
                <a:latin typeface="Marianne" panose="02000000000000000000" pitchFamily="2" charset="0"/>
              </a:defRPr>
            </a:lvl2pPr>
            <a:lvl3pPr>
              <a:lnSpc>
                <a:spcPct val="100000"/>
              </a:lnSpc>
              <a:spcAft>
                <a:spcPts val="0"/>
              </a:spcAft>
              <a:defRPr sz="1200">
                <a:solidFill>
                  <a:schemeClr val="bg2"/>
                </a:solidFill>
                <a:latin typeface="Marianne" panose="02000000000000000000" pitchFamily="2" charset="0"/>
              </a:defRPr>
            </a:lvl3pPr>
            <a:lvl4pPr>
              <a:lnSpc>
                <a:spcPct val="100000"/>
              </a:lnSpc>
              <a:spcAft>
                <a:spcPts val="0"/>
              </a:spcAft>
              <a:defRPr sz="1200">
                <a:solidFill>
                  <a:schemeClr val="bg2"/>
                </a:solidFill>
                <a:latin typeface="Marianne" panose="02000000000000000000" pitchFamily="2" charset="0"/>
              </a:defRPr>
            </a:lvl4pPr>
            <a:lvl5pPr>
              <a:lnSpc>
                <a:spcPct val="100000"/>
              </a:lnSpc>
              <a:spcAft>
                <a:spcPts val="0"/>
              </a:spcAft>
              <a:defRPr sz="1200">
                <a:solidFill>
                  <a:schemeClr val="bg2"/>
                </a:solidFill>
                <a:latin typeface="Marianne" panose="02000000000000000000" pitchFamily="2" charset="0"/>
              </a:defRPr>
            </a:lvl5pPr>
            <a:lvl6pPr>
              <a:lnSpc>
                <a:spcPct val="100000"/>
              </a:lnSpc>
              <a:spcAft>
                <a:spcPts val="0"/>
              </a:spcAft>
              <a:defRPr sz="1200">
                <a:solidFill>
                  <a:schemeClr val="bg2"/>
                </a:solidFill>
                <a:latin typeface="Marianne" panose="02000000000000000000" pitchFamily="2" charset="0"/>
              </a:defRPr>
            </a:lvl6pPr>
            <a:lvl7pPr>
              <a:lnSpc>
                <a:spcPct val="100000"/>
              </a:lnSpc>
              <a:spcAft>
                <a:spcPts val="0"/>
              </a:spcAft>
              <a:defRPr sz="1200">
                <a:solidFill>
                  <a:schemeClr val="bg2"/>
                </a:solidFill>
                <a:latin typeface="Marianne" panose="02000000000000000000" pitchFamily="2" charset="0"/>
              </a:defRPr>
            </a:lvl7pPr>
            <a:lvl8pPr>
              <a:lnSpc>
                <a:spcPct val="100000"/>
              </a:lnSpc>
              <a:spcAft>
                <a:spcPts val="0"/>
              </a:spcAft>
              <a:defRPr sz="1200">
                <a:solidFill>
                  <a:schemeClr val="bg2"/>
                </a:solidFill>
                <a:latin typeface="Marianne" panose="02000000000000000000" pitchFamily="2" charset="0"/>
              </a:defRPr>
            </a:lvl8pPr>
            <a:lvl9pPr>
              <a:lnSpc>
                <a:spcPct val="100000"/>
              </a:lnSpc>
              <a:spcAft>
                <a:spcPts val="0"/>
              </a:spcAft>
              <a:defRPr sz="1200">
                <a:solidFill>
                  <a:schemeClr val="bg2"/>
                </a:solidFill>
                <a:latin typeface="Marianne" panose="02000000000000000000" pitchFamily="2"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r-FR" dirty="0"/>
          </a:p>
        </p:txBody>
      </p:sp>
      <p:sp>
        <p:nvSpPr>
          <p:cNvPr id="40" name="Text Placeholder 14">
            <a:extLst>
              <a:ext uri="{FF2B5EF4-FFF2-40B4-BE49-F238E27FC236}">
                <a16:creationId xmlns:a16="http://schemas.microsoft.com/office/drawing/2014/main" id="{C28AA431-B134-94DB-ED63-4881847241B2}"/>
              </a:ext>
              <a:ext uri="{C183D7F6-B498-43B3-948B-1728B52AA6E4}">
                <adec:decorative xmlns:adec="http://schemas.microsoft.com/office/drawing/2017/decorative" val="1"/>
              </a:ext>
            </a:extLst>
          </p:cNvPr>
          <p:cNvSpPr>
            <a:spLocks noGrp="1"/>
          </p:cNvSpPr>
          <p:nvPr>
            <p:ph type="body" sz="quarter" idx="46"/>
          </p:nvPr>
        </p:nvSpPr>
        <p:spPr>
          <a:xfrm>
            <a:off x="534489" y="2767024"/>
            <a:ext cx="609980" cy="609980"/>
          </a:xfrm>
          <a:prstGeom prst="ellipse">
            <a:avLst/>
          </a:prstGeom>
          <a:solidFill>
            <a:schemeClr val="accent2">
              <a:lumMod val="40000"/>
              <a:lumOff val="60000"/>
            </a:schemeClr>
          </a:solidFill>
        </p:spPr>
        <p:txBody>
          <a:bodyPr anchor="ctr"/>
          <a:lstStyle>
            <a:lvl1pPr algn="ctr">
              <a:lnSpc>
                <a:spcPct val="100000"/>
              </a:lnSpc>
              <a:spcAft>
                <a:spcPts val="0"/>
              </a:spcAft>
              <a:defRPr sz="3800">
                <a:solidFill>
                  <a:schemeClr val="accent3">
                    <a:alpha val="0"/>
                  </a:schemeClr>
                </a:solidFill>
                <a:latin typeface="Marianne" panose="02000000000000000000" pitchFamily="2" charset="0"/>
              </a:defRPr>
            </a:lvl1pPr>
            <a:lvl2pPr algn="ctr">
              <a:lnSpc>
                <a:spcPct val="100000"/>
              </a:lnSpc>
              <a:spcAft>
                <a:spcPts val="0"/>
              </a:spcAft>
              <a:defRPr sz="3800">
                <a:solidFill>
                  <a:schemeClr val="accent3"/>
                </a:solidFill>
                <a:latin typeface="+mj-lt"/>
              </a:defRPr>
            </a:lvl2pPr>
            <a:lvl3pPr algn="ctr">
              <a:lnSpc>
                <a:spcPct val="100000"/>
              </a:lnSpc>
              <a:spcAft>
                <a:spcPts val="0"/>
              </a:spcAft>
              <a:defRPr sz="3800">
                <a:solidFill>
                  <a:schemeClr val="accent3"/>
                </a:solidFill>
                <a:latin typeface="+mj-lt"/>
              </a:defRPr>
            </a:lvl3pPr>
            <a:lvl4pPr algn="ctr">
              <a:lnSpc>
                <a:spcPct val="100000"/>
              </a:lnSpc>
              <a:spcAft>
                <a:spcPts val="0"/>
              </a:spcAft>
              <a:defRPr sz="3800">
                <a:solidFill>
                  <a:schemeClr val="accent3"/>
                </a:solidFill>
                <a:latin typeface="+mj-lt"/>
              </a:defRPr>
            </a:lvl4pPr>
            <a:lvl5pPr algn="ctr">
              <a:lnSpc>
                <a:spcPct val="100000"/>
              </a:lnSpc>
              <a:spcAft>
                <a:spcPts val="0"/>
              </a:spcAft>
              <a:defRPr sz="3800">
                <a:solidFill>
                  <a:schemeClr val="accent3"/>
                </a:solidFill>
                <a:latin typeface="+mj-lt"/>
              </a:defRPr>
            </a:lvl5pPr>
            <a:lvl6pPr algn="ctr">
              <a:lnSpc>
                <a:spcPct val="100000"/>
              </a:lnSpc>
              <a:spcAft>
                <a:spcPts val="0"/>
              </a:spcAft>
              <a:defRPr sz="3800">
                <a:solidFill>
                  <a:schemeClr val="accent3"/>
                </a:solidFill>
                <a:latin typeface="+mj-lt"/>
              </a:defRPr>
            </a:lvl6pPr>
            <a:lvl7pPr algn="ctr">
              <a:lnSpc>
                <a:spcPct val="100000"/>
              </a:lnSpc>
              <a:spcAft>
                <a:spcPts val="0"/>
              </a:spcAft>
              <a:defRPr sz="3800">
                <a:solidFill>
                  <a:schemeClr val="accent3"/>
                </a:solidFill>
                <a:latin typeface="+mj-lt"/>
              </a:defRPr>
            </a:lvl7pPr>
            <a:lvl8pPr algn="ctr">
              <a:lnSpc>
                <a:spcPct val="100000"/>
              </a:lnSpc>
              <a:spcAft>
                <a:spcPts val="0"/>
              </a:spcAft>
              <a:defRPr sz="3800">
                <a:solidFill>
                  <a:schemeClr val="accent3"/>
                </a:solidFill>
                <a:latin typeface="+mj-lt"/>
              </a:defRPr>
            </a:lvl8pPr>
            <a:lvl9pPr algn="ctr">
              <a:lnSpc>
                <a:spcPct val="100000"/>
              </a:lnSpc>
              <a:spcAft>
                <a:spcPts val="0"/>
              </a:spcAft>
              <a:defRPr sz="3800">
                <a:solidFill>
                  <a:schemeClr val="accent3"/>
                </a:solidFill>
                <a:latin typeface="+mj-lt"/>
              </a:defRPr>
            </a:lvl9pPr>
          </a:lstStyle>
          <a:p>
            <a:pPr lvl="0"/>
            <a:endParaRPr lang="en-US" dirty="0"/>
          </a:p>
        </p:txBody>
      </p:sp>
      <p:sp>
        <p:nvSpPr>
          <p:cNvPr id="41" name="Picture Placeholder 12">
            <a:extLst>
              <a:ext uri="{FF2B5EF4-FFF2-40B4-BE49-F238E27FC236}">
                <a16:creationId xmlns:a16="http://schemas.microsoft.com/office/drawing/2014/main" id="{03E6A5B2-F702-AF15-CE11-C2A18E95FB69}"/>
              </a:ext>
            </a:extLst>
          </p:cNvPr>
          <p:cNvSpPr>
            <a:spLocks noGrp="1"/>
          </p:cNvSpPr>
          <p:nvPr>
            <p:ph type="pic" sz="quarter" idx="47" hasCustomPrompt="1"/>
          </p:nvPr>
        </p:nvSpPr>
        <p:spPr>
          <a:xfrm>
            <a:off x="582692" y="2815228"/>
            <a:ext cx="513574" cy="513572"/>
          </a:xfrm>
          <a:prstGeom prst="ellipse">
            <a:avLst/>
          </a:prstGeom>
        </p:spPr>
        <p:txBody>
          <a:bodyPr anchor="ctr"/>
          <a:lstStyle>
            <a:lvl1pPr algn="ctr">
              <a:defRPr sz="800"/>
            </a:lvl1pPr>
          </a:lstStyle>
          <a:p>
            <a:r>
              <a:rPr lang="fr-FR" dirty="0"/>
              <a:t>Picto</a:t>
            </a:r>
          </a:p>
        </p:txBody>
      </p:sp>
      <p:sp>
        <p:nvSpPr>
          <p:cNvPr id="36" name="Text Placeholder 14">
            <a:extLst>
              <a:ext uri="{FF2B5EF4-FFF2-40B4-BE49-F238E27FC236}">
                <a16:creationId xmlns:a16="http://schemas.microsoft.com/office/drawing/2014/main" id="{381EAFF9-5B77-0ACC-8C35-C4C8E87F1C73}"/>
              </a:ext>
            </a:extLst>
          </p:cNvPr>
          <p:cNvSpPr>
            <a:spLocks noGrp="1"/>
          </p:cNvSpPr>
          <p:nvPr>
            <p:ph type="body" sz="quarter" idx="44"/>
          </p:nvPr>
        </p:nvSpPr>
        <p:spPr>
          <a:xfrm>
            <a:off x="4614951" y="2420079"/>
            <a:ext cx="3292298" cy="3295782"/>
          </a:xfrm>
          <a:prstGeom prst="roundRect">
            <a:avLst/>
          </a:prstGeom>
          <a:solidFill>
            <a:srgbClr val="E793BE"/>
          </a:solidFill>
        </p:spPr>
        <p:txBody>
          <a:bodyPr lIns="360000" tIns="216000" rIns="180000" anchor="t"/>
          <a:lstStyle>
            <a:lvl1pPr>
              <a:lnSpc>
                <a:spcPct val="100000"/>
              </a:lnSpc>
              <a:spcAft>
                <a:spcPts val="2400"/>
              </a:spcAft>
              <a:defRPr sz="1800" b="1">
                <a:solidFill>
                  <a:schemeClr val="tx2"/>
                </a:solidFill>
                <a:latin typeface="Marianne" panose="02000000000000000000" pitchFamily="2" charset="0"/>
              </a:defRPr>
            </a:lvl1pPr>
            <a:lvl2pPr>
              <a:lnSpc>
                <a:spcPct val="100000"/>
              </a:lnSpc>
              <a:spcAft>
                <a:spcPts val="0"/>
              </a:spcAft>
              <a:defRPr sz="1200">
                <a:solidFill>
                  <a:schemeClr val="bg2"/>
                </a:solidFill>
                <a:latin typeface="Marianne" panose="02000000000000000000" pitchFamily="2" charset="0"/>
              </a:defRPr>
            </a:lvl2pPr>
            <a:lvl3pPr>
              <a:lnSpc>
                <a:spcPct val="100000"/>
              </a:lnSpc>
              <a:spcAft>
                <a:spcPts val="0"/>
              </a:spcAft>
              <a:defRPr sz="1200">
                <a:solidFill>
                  <a:schemeClr val="bg2"/>
                </a:solidFill>
                <a:latin typeface="Marianne" panose="02000000000000000000" pitchFamily="2" charset="0"/>
              </a:defRPr>
            </a:lvl3pPr>
            <a:lvl4pPr>
              <a:lnSpc>
                <a:spcPct val="100000"/>
              </a:lnSpc>
              <a:spcAft>
                <a:spcPts val="0"/>
              </a:spcAft>
              <a:defRPr sz="1200">
                <a:solidFill>
                  <a:schemeClr val="bg2"/>
                </a:solidFill>
                <a:latin typeface="Marianne" panose="02000000000000000000" pitchFamily="2" charset="0"/>
              </a:defRPr>
            </a:lvl4pPr>
            <a:lvl5pPr>
              <a:lnSpc>
                <a:spcPct val="100000"/>
              </a:lnSpc>
              <a:spcAft>
                <a:spcPts val="0"/>
              </a:spcAft>
              <a:defRPr sz="1200">
                <a:solidFill>
                  <a:schemeClr val="bg2"/>
                </a:solidFill>
                <a:latin typeface="Marianne" panose="02000000000000000000" pitchFamily="2" charset="0"/>
              </a:defRPr>
            </a:lvl5pPr>
            <a:lvl6pPr>
              <a:lnSpc>
                <a:spcPct val="100000"/>
              </a:lnSpc>
              <a:spcAft>
                <a:spcPts val="0"/>
              </a:spcAft>
              <a:defRPr sz="1200">
                <a:solidFill>
                  <a:schemeClr val="bg2"/>
                </a:solidFill>
                <a:latin typeface="Marianne" panose="02000000000000000000" pitchFamily="2" charset="0"/>
              </a:defRPr>
            </a:lvl6pPr>
            <a:lvl7pPr>
              <a:lnSpc>
                <a:spcPct val="100000"/>
              </a:lnSpc>
              <a:spcAft>
                <a:spcPts val="0"/>
              </a:spcAft>
              <a:defRPr sz="1200">
                <a:solidFill>
                  <a:schemeClr val="bg2"/>
                </a:solidFill>
                <a:latin typeface="Marianne" panose="02000000000000000000" pitchFamily="2" charset="0"/>
              </a:defRPr>
            </a:lvl7pPr>
            <a:lvl8pPr>
              <a:lnSpc>
                <a:spcPct val="100000"/>
              </a:lnSpc>
              <a:spcAft>
                <a:spcPts val="0"/>
              </a:spcAft>
              <a:defRPr sz="1200">
                <a:solidFill>
                  <a:schemeClr val="bg2"/>
                </a:solidFill>
                <a:latin typeface="Marianne" panose="02000000000000000000" pitchFamily="2" charset="0"/>
              </a:defRPr>
            </a:lvl8pPr>
            <a:lvl9pPr>
              <a:lnSpc>
                <a:spcPct val="100000"/>
              </a:lnSpc>
              <a:spcAft>
                <a:spcPts val="0"/>
              </a:spcAft>
              <a:defRPr sz="1200">
                <a:solidFill>
                  <a:schemeClr val="bg2"/>
                </a:solidFill>
                <a:latin typeface="Marianne" panose="02000000000000000000" pitchFamily="2"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r-FR" dirty="0"/>
          </a:p>
        </p:txBody>
      </p:sp>
      <p:sp>
        <p:nvSpPr>
          <p:cNvPr id="38" name="Text Placeholder 14">
            <a:extLst>
              <a:ext uri="{FF2B5EF4-FFF2-40B4-BE49-F238E27FC236}">
                <a16:creationId xmlns:a16="http://schemas.microsoft.com/office/drawing/2014/main" id="{34C2A4D5-C1C7-CE6A-573B-D84643263774}"/>
              </a:ext>
              <a:ext uri="{C183D7F6-B498-43B3-948B-1728B52AA6E4}">
                <adec:decorative xmlns:adec="http://schemas.microsoft.com/office/drawing/2017/decorative" val="1"/>
              </a:ext>
            </a:extLst>
          </p:cNvPr>
          <p:cNvSpPr>
            <a:spLocks noGrp="1"/>
          </p:cNvSpPr>
          <p:nvPr>
            <p:ph type="body" sz="quarter" idx="36"/>
          </p:nvPr>
        </p:nvSpPr>
        <p:spPr>
          <a:xfrm>
            <a:off x="4312064" y="2767024"/>
            <a:ext cx="609980" cy="609980"/>
          </a:xfrm>
          <a:prstGeom prst="ellipse">
            <a:avLst/>
          </a:prstGeom>
          <a:solidFill>
            <a:srgbClr val="EFC9DC"/>
          </a:solidFill>
        </p:spPr>
        <p:txBody>
          <a:bodyPr anchor="ctr"/>
          <a:lstStyle>
            <a:lvl1pPr algn="ctr">
              <a:lnSpc>
                <a:spcPct val="100000"/>
              </a:lnSpc>
              <a:spcAft>
                <a:spcPts val="0"/>
              </a:spcAft>
              <a:defRPr sz="3800">
                <a:solidFill>
                  <a:schemeClr val="accent3">
                    <a:alpha val="0"/>
                  </a:schemeClr>
                </a:solidFill>
                <a:latin typeface="Marianne" panose="02000000000000000000" pitchFamily="2" charset="0"/>
              </a:defRPr>
            </a:lvl1pPr>
            <a:lvl2pPr algn="ctr">
              <a:lnSpc>
                <a:spcPct val="100000"/>
              </a:lnSpc>
              <a:spcAft>
                <a:spcPts val="0"/>
              </a:spcAft>
              <a:defRPr sz="3800">
                <a:solidFill>
                  <a:schemeClr val="accent3"/>
                </a:solidFill>
                <a:latin typeface="+mj-lt"/>
              </a:defRPr>
            </a:lvl2pPr>
            <a:lvl3pPr algn="ctr">
              <a:lnSpc>
                <a:spcPct val="100000"/>
              </a:lnSpc>
              <a:spcAft>
                <a:spcPts val="0"/>
              </a:spcAft>
              <a:defRPr sz="3800">
                <a:solidFill>
                  <a:schemeClr val="accent3"/>
                </a:solidFill>
                <a:latin typeface="+mj-lt"/>
              </a:defRPr>
            </a:lvl3pPr>
            <a:lvl4pPr algn="ctr">
              <a:lnSpc>
                <a:spcPct val="100000"/>
              </a:lnSpc>
              <a:spcAft>
                <a:spcPts val="0"/>
              </a:spcAft>
              <a:defRPr sz="3800">
                <a:solidFill>
                  <a:schemeClr val="accent3"/>
                </a:solidFill>
                <a:latin typeface="+mj-lt"/>
              </a:defRPr>
            </a:lvl4pPr>
            <a:lvl5pPr algn="ctr">
              <a:lnSpc>
                <a:spcPct val="100000"/>
              </a:lnSpc>
              <a:spcAft>
                <a:spcPts val="0"/>
              </a:spcAft>
              <a:defRPr sz="3800">
                <a:solidFill>
                  <a:schemeClr val="accent3"/>
                </a:solidFill>
                <a:latin typeface="+mj-lt"/>
              </a:defRPr>
            </a:lvl5pPr>
            <a:lvl6pPr algn="ctr">
              <a:lnSpc>
                <a:spcPct val="100000"/>
              </a:lnSpc>
              <a:spcAft>
                <a:spcPts val="0"/>
              </a:spcAft>
              <a:defRPr sz="3800">
                <a:solidFill>
                  <a:schemeClr val="accent3"/>
                </a:solidFill>
                <a:latin typeface="+mj-lt"/>
              </a:defRPr>
            </a:lvl6pPr>
            <a:lvl7pPr algn="ctr">
              <a:lnSpc>
                <a:spcPct val="100000"/>
              </a:lnSpc>
              <a:spcAft>
                <a:spcPts val="0"/>
              </a:spcAft>
              <a:defRPr sz="3800">
                <a:solidFill>
                  <a:schemeClr val="accent3"/>
                </a:solidFill>
                <a:latin typeface="+mj-lt"/>
              </a:defRPr>
            </a:lvl7pPr>
            <a:lvl8pPr algn="ctr">
              <a:lnSpc>
                <a:spcPct val="100000"/>
              </a:lnSpc>
              <a:spcAft>
                <a:spcPts val="0"/>
              </a:spcAft>
              <a:defRPr sz="3800">
                <a:solidFill>
                  <a:schemeClr val="accent3"/>
                </a:solidFill>
                <a:latin typeface="+mj-lt"/>
              </a:defRPr>
            </a:lvl8pPr>
            <a:lvl9pPr algn="ctr">
              <a:lnSpc>
                <a:spcPct val="100000"/>
              </a:lnSpc>
              <a:spcAft>
                <a:spcPts val="0"/>
              </a:spcAft>
              <a:defRPr sz="3800">
                <a:solidFill>
                  <a:schemeClr val="accent3"/>
                </a:solidFill>
                <a:latin typeface="+mj-lt"/>
              </a:defRPr>
            </a:lvl9pPr>
          </a:lstStyle>
          <a:p>
            <a:pPr lvl="0"/>
            <a:endParaRPr lang="en-US" dirty="0"/>
          </a:p>
        </p:txBody>
      </p:sp>
      <p:sp>
        <p:nvSpPr>
          <p:cNvPr id="39" name="Picture Placeholder 12">
            <a:extLst>
              <a:ext uri="{FF2B5EF4-FFF2-40B4-BE49-F238E27FC236}">
                <a16:creationId xmlns:a16="http://schemas.microsoft.com/office/drawing/2014/main" id="{51E78D8C-7DD4-2D3E-69E6-42759AEED092}"/>
              </a:ext>
            </a:extLst>
          </p:cNvPr>
          <p:cNvSpPr>
            <a:spLocks noGrp="1"/>
          </p:cNvSpPr>
          <p:nvPr>
            <p:ph type="pic" sz="quarter" idx="17" hasCustomPrompt="1"/>
          </p:nvPr>
        </p:nvSpPr>
        <p:spPr>
          <a:xfrm>
            <a:off x="4360267" y="2815228"/>
            <a:ext cx="513574" cy="513572"/>
          </a:xfrm>
          <a:prstGeom prst="ellipse">
            <a:avLst/>
          </a:prstGeom>
        </p:spPr>
        <p:txBody>
          <a:bodyPr anchor="ctr"/>
          <a:lstStyle>
            <a:lvl1pPr algn="ctr">
              <a:defRPr sz="800"/>
            </a:lvl1pPr>
          </a:lstStyle>
          <a:p>
            <a:pPr marL="0" marR="0" lvl="0" indent="0" algn="ctr" defTabSz="914400" rtl="0" eaLnBrk="1" fontAlgn="auto" latinLnBrk="0" hangingPunct="1">
              <a:lnSpc>
                <a:spcPct val="100000"/>
              </a:lnSpc>
              <a:spcBef>
                <a:spcPts val="0"/>
              </a:spcBef>
              <a:spcAft>
                <a:spcPts val="0"/>
              </a:spcAft>
              <a:buClrTx/>
              <a:buSzTx/>
              <a:buFont typeface="Marianne" panose="02000000000000000000" pitchFamily="2" charset="0"/>
              <a:buNone/>
              <a:tabLst/>
              <a:defRPr/>
            </a:pPr>
            <a:r>
              <a:rPr lang="fr-FR" dirty="0"/>
              <a:t>Picto</a:t>
            </a:r>
          </a:p>
        </p:txBody>
      </p:sp>
      <p:sp>
        <p:nvSpPr>
          <p:cNvPr id="37" name="Text Placeholder 14">
            <a:extLst>
              <a:ext uri="{FF2B5EF4-FFF2-40B4-BE49-F238E27FC236}">
                <a16:creationId xmlns:a16="http://schemas.microsoft.com/office/drawing/2014/main" id="{B27D59E6-1616-CEE7-69D6-36B195796693}"/>
              </a:ext>
            </a:extLst>
          </p:cNvPr>
          <p:cNvSpPr>
            <a:spLocks noGrp="1"/>
          </p:cNvSpPr>
          <p:nvPr>
            <p:ph type="body" sz="quarter" idx="45"/>
          </p:nvPr>
        </p:nvSpPr>
        <p:spPr>
          <a:xfrm>
            <a:off x="8391216" y="2420079"/>
            <a:ext cx="3292298" cy="3295782"/>
          </a:xfrm>
          <a:prstGeom prst="roundRect">
            <a:avLst/>
          </a:prstGeom>
          <a:solidFill>
            <a:schemeClr val="tx2"/>
          </a:solidFill>
        </p:spPr>
        <p:txBody>
          <a:bodyPr lIns="360000" tIns="216000" rIns="180000" anchor="t"/>
          <a:lstStyle>
            <a:lvl1pPr>
              <a:lnSpc>
                <a:spcPct val="100000"/>
              </a:lnSpc>
              <a:spcAft>
                <a:spcPts val="2400"/>
              </a:spcAft>
              <a:defRPr sz="1800" b="1">
                <a:solidFill>
                  <a:schemeClr val="bg1"/>
                </a:solidFill>
                <a:latin typeface="Marianne" panose="02000000000000000000" pitchFamily="2" charset="0"/>
              </a:defRPr>
            </a:lvl1pPr>
            <a:lvl2pPr>
              <a:lnSpc>
                <a:spcPct val="100000"/>
              </a:lnSpc>
              <a:spcAft>
                <a:spcPts val="0"/>
              </a:spcAft>
              <a:defRPr sz="1200">
                <a:solidFill>
                  <a:schemeClr val="bg1"/>
                </a:solidFill>
                <a:latin typeface="Marianne" panose="02000000000000000000" pitchFamily="2" charset="0"/>
              </a:defRPr>
            </a:lvl2pPr>
            <a:lvl3pPr>
              <a:lnSpc>
                <a:spcPct val="100000"/>
              </a:lnSpc>
              <a:spcAft>
                <a:spcPts val="0"/>
              </a:spcAft>
              <a:defRPr sz="1200">
                <a:solidFill>
                  <a:schemeClr val="bg1"/>
                </a:solidFill>
                <a:latin typeface="Marianne" panose="02000000000000000000" pitchFamily="2" charset="0"/>
              </a:defRPr>
            </a:lvl3pPr>
            <a:lvl4pPr>
              <a:lnSpc>
                <a:spcPct val="100000"/>
              </a:lnSpc>
              <a:spcAft>
                <a:spcPts val="0"/>
              </a:spcAft>
              <a:defRPr sz="1200">
                <a:solidFill>
                  <a:schemeClr val="bg1"/>
                </a:solidFill>
                <a:latin typeface="Marianne" panose="02000000000000000000" pitchFamily="2" charset="0"/>
              </a:defRPr>
            </a:lvl4pPr>
            <a:lvl5pPr>
              <a:lnSpc>
                <a:spcPct val="100000"/>
              </a:lnSpc>
              <a:spcAft>
                <a:spcPts val="0"/>
              </a:spcAft>
              <a:defRPr sz="1200">
                <a:solidFill>
                  <a:schemeClr val="bg1"/>
                </a:solidFill>
                <a:latin typeface="Marianne" panose="02000000000000000000" pitchFamily="2" charset="0"/>
              </a:defRPr>
            </a:lvl5pPr>
            <a:lvl6pPr>
              <a:lnSpc>
                <a:spcPct val="100000"/>
              </a:lnSpc>
              <a:spcAft>
                <a:spcPts val="0"/>
              </a:spcAft>
              <a:defRPr sz="1200">
                <a:solidFill>
                  <a:schemeClr val="bg1"/>
                </a:solidFill>
                <a:latin typeface="Marianne" panose="02000000000000000000" pitchFamily="2" charset="0"/>
              </a:defRPr>
            </a:lvl6pPr>
            <a:lvl7pPr>
              <a:lnSpc>
                <a:spcPct val="100000"/>
              </a:lnSpc>
              <a:spcAft>
                <a:spcPts val="0"/>
              </a:spcAft>
              <a:defRPr sz="1200">
                <a:solidFill>
                  <a:schemeClr val="bg1"/>
                </a:solidFill>
                <a:latin typeface="Marianne" panose="02000000000000000000" pitchFamily="2" charset="0"/>
              </a:defRPr>
            </a:lvl7pPr>
            <a:lvl8pPr>
              <a:lnSpc>
                <a:spcPct val="100000"/>
              </a:lnSpc>
              <a:spcAft>
                <a:spcPts val="0"/>
              </a:spcAft>
              <a:defRPr sz="1200">
                <a:solidFill>
                  <a:schemeClr val="bg1"/>
                </a:solidFill>
                <a:latin typeface="Marianne" panose="02000000000000000000" pitchFamily="2" charset="0"/>
              </a:defRPr>
            </a:lvl8pPr>
            <a:lvl9pPr>
              <a:lnSpc>
                <a:spcPct val="100000"/>
              </a:lnSpc>
              <a:spcAft>
                <a:spcPts val="0"/>
              </a:spcAft>
              <a:defRPr sz="1200">
                <a:solidFill>
                  <a:schemeClr val="bg1"/>
                </a:solidFill>
                <a:latin typeface="Marianne" panose="02000000000000000000" pitchFamily="2"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r-FR" dirty="0"/>
          </a:p>
        </p:txBody>
      </p:sp>
      <p:sp>
        <p:nvSpPr>
          <p:cNvPr id="42" name="Text Placeholder 14">
            <a:extLst>
              <a:ext uri="{FF2B5EF4-FFF2-40B4-BE49-F238E27FC236}">
                <a16:creationId xmlns:a16="http://schemas.microsoft.com/office/drawing/2014/main" id="{6AE453FD-E568-AEAA-B810-6ADE4D2B4943}"/>
              </a:ext>
              <a:ext uri="{C183D7F6-B498-43B3-948B-1728B52AA6E4}">
                <adec:decorative xmlns:adec="http://schemas.microsoft.com/office/drawing/2017/decorative" val="1"/>
              </a:ext>
            </a:extLst>
          </p:cNvPr>
          <p:cNvSpPr>
            <a:spLocks noGrp="1"/>
          </p:cNvSpPr>
          <p:nvPr>
            <p:ph type="body" sz="quarter" idx="48"/>
          </p:nvPr>
        </p:nvSpPr>
        <p:spPr>
          <a:xfrm>
            <a:off x="8085433" y="2767024"/>
            <a:ext cx="609980" cy="609980"/>
          </a:xfrm>
          <a:prstGeom prst="ellipse">
            <a:avLst/>
          </a:prstGeom>
          <a:solidFill>
            <a:schemeClr val="accent3">
              <a:lumMod val="20000"/>
              <a:lumOff val="80000"/>
            </a:schemeClr>
          </a:solidFill>
        </p:spPr>
        <p:txBody>
          <a:bodyPr anchor="ctr"/>
          <a:lstStyle>
            <a:lvl1pPr algn="ctr">
              <a:lnSpc>
                <a:spcPct val="100000"/>
              </a:lnSpc>
              <a:spcAft>
                <a:spcPts val="0"/>
              </a:spcAft>
              <a:defRPr sz="3800">
                <a:solidFill>
                  <a:schemeClr val="accent3">
                    <a:alpha val="0"/>
                  </a:schemeClr>
                </a:solidFill>
                <a:latin typeface="Marianne" panose="02000000000000000000" pitchFamily="2" charset="0"/>
              </a:defRPr>
            </a:lvl1pPr>
            <a:lvl2pPr algn="ctr">
              <a:lnSpc>
                <a:spcPct val="100000"/>
              </a:lnSpc>
              <a:spcAft>
                <a:spcPts val="0"/>
              </a:spcAft>
              <a:defRPr sz="3800">
                <a:solidFill>
                  <a:schemeClr val="accent3"/>
                </a:solidFill>
                <a:latin typeface="+mj-lt"/>
              </a:defRPr>
            </a:lvl2pPr>
            <a:lvl3pPr algn="ctr">
              <a:lnSpc>
                <a:spcPct val="100000"/>
              </a:lnSpc>
              <a:spcAft>
                <a:spcPts val="0"/>
              </a:spcAft>
              <a:defRPr sz="3800">
                <a:solidFill>
                  <a:schemeClr val="accent3"/>
                </a:solidFill>
                <a:latin typeface="+mj-lt"/>
              </a:defRPr>
            </a:lvl3pPr>
            <a:lvl4pPr algn="ctr">
              <a:lnSpc>
                <a:spcPct val="100000"/>
              </a:lnSpc>
              <a:spcAft>
                <a:spcPts val="0"/>
              </a:spcAft>
              <a:defRPr sz="3800">
                <a:solidFill>
                  <a:schemeClr val="accent3"/>
                </a:solidFill>
                <a:latin typeface="+mj-lt"/>
              </a:defRPr>
            </a:lvl4pPr>
            <a:lvl5pPr algn="ctr">
              <a:lnSpc>
                <a:spcPct val="100000"/>
              </a:lnSpc>
              <a:spcAft>
                <a:spcPts val="0"/>
              </a:spcAft>
              <a:defRPr sz="3800">
                <a:solidFill>
                  <a:schemeClr val="accent3"/>
                </a:solidFill>
                <a:latin typeface="+mj-lt"/>
              </a:defRPr>
            </a:lvl5pPr>
            <a:lvl6pPr algn="ctr">
              <a:lnSpc>
                <a:spcPct val="100000"/>
              </a:lnSpc>
              <a:spcAft>
                <a:spcPts val="0"/>
              </a:spcAft>
              <a:defRPr sz="3800">
                <a:solidFill>
                  <a:schemeClr val="accent3"/>
                </a:solidFill>
                <a:latin typeface="+mj-lt"/>
              </a:defRPr>
            </a:lvl6pPr>
            <a:lvl7pPr algn="ctr">
              <a:lnSpc>
                <a:spcPct val="100000"/>
              </a:lnSpc>
              <a:spcAft>
                <a:spcPts val="0"/>
              </a:spcAft>
              <a:defRPr sz="3800">
                <a:solidFill>
                  <a:schemeClr val="accent3"/>
                </a:solidFill>
                <a:latin typeface="+mj-lt"/>
              </a:defRPr>
            </a:lvl7pPr>
            <a:lvl8pPr algn="ctr">
              <a:lnSpc>
                <a:spcPct val="100000"/>
              </a:lnSpc>
              <a:spcAft>
                <a:spcPts val="0"/>
              </a:spcAft>
              <a:defRPr sz="3800">
                <a:solidFill>
                  <a:schemeClr val="accent3"/>
                </a:solidFill>
                <a:latin typeface="+mj-lt"/>
              </a:defRPr>
            </a:lvl8pPr>
            <a:lvl9pPr algn="ctr">
              <a:lnSpc>
                <a:spcPct val="100000"/>
              </a:lnSpc>
              <a:spcAft>
                <a:spcPts val="0"/>
              </a:spcAft>
              <a:defRPr sz="3800">
                <a:solidFill>
                  <a:schemeClr val="accent3"/>
                </a:solidFill>
                <a:latin typeface="+mj-lt"/>
              </a:defRPr>
            </a:lvl9pPr>
          </a:lstStyle>
          <a:p>
            <a:pPr lvl="0"/>
            <a:endParaRPr lang="en-US" dirty="0"/>
          </a:p>
        </p:txBody>
      </p:sp>
      <p:sp>
        <p:nvSpPr>
          <p:cNvPr id="43" name="Picture Placeholder 12">
            <a:extLst>
              <a:ext uri="{FF2B5EF4-FFF2-40B4-BE49-F238E27FC236}">
                <a16:creationId xmlns:a16="http://schemas.microsoft.com/office/drawing/2014/main" id="{D98AD34D-61AD-643B-EAA3-BFF5792F263B}"/>
              </a:ext>
            </a:extLst>
          </p:cNvPr>
          <p:cNvSpPr>
            <a:spLocks noGrp="1"/>
          </p:cNvSpPr>
          <p:nvPr>
            <p:ph type="pic" sz="quarter" idx="49" hasCustomPrompt="1"/>
          </p:nvPr>
        </p:nvSpPr>
        <p:spPr>
          <a:xfrm>
            <a:off x="8133636" y="2815228"/>
            <a:ext cx="513574" cy="513572"/>
          </a:xfrm>
          <a:prstGeom prst="ellipse">
            <a:avLst/>
          </a:prstGeom>
        </p:spPr>
        <p:txBody>
          <a:bodyPr anchor="ctr"/>
          <a:lstStyle>
            <a:lvl1pPr algn="ctr">
              <a:defRPr sz="800"/>
            </a:lvl1pPr>
          </a:lstStyle>
          <a:p>
            <a:pPr marL="0" marR="0" lvl="0" indent="0" algn="ctr" defTabSz="914400" rtl="0" eaLnBrk="1" fontAlgn="auto" latinLnBrk="0" hangingPunct="1">
              <a:lnSpc>
                <a:spcPct val="100000"/>
              </a:lnSpc>
              <a:spcBef>
                <a:spcPts val="0"/>
              </a:spcBef>
              <a:spcAft>
                <a:spcPts val="0"/>
              </a:spcAft>
              <a:buClrTx/>
              <a:buSzTx/>
              <a:buFont typeface="Marianne" panose="02000000000000000000" pitchFamily="2" charset="0"/>
              <a:buNone/>
              <a:tabLst/>
              <a:defRPr/>
            </a:pPr>
            <a:r>
              <a:rPr lang="fr-FR" dirty="0"/>
              <a:t>Picto</a:t>
            </a:r>
          </a:p>
        </p:txBody>
      </p:sp>
      <p:sp>
        <p:nvSpPr>
          <p:cNvPr id="2" name="Footer Placeholder 1" descr="Titre de la diapositive">
            <a:extLst>
              <a:ext uri="{FF2B5EF4-FFF2-40B4-BE49-F238E27FC236}">
                <a16:creationId xmlns:a16="http://schemas.microsoft.com/office/drawing/2014/main" id="{0469153B-27DD-CDA6-CD4A-1F544E45B8D9}"/>
              </a:ext>
            </a:extLst>
          </p:cNvPr>
          <p:cNvSpPr>
            <a:spLocks noGrp="1"/>
          </p:cNvSpPr>
          <p:nvPr>
            <p:ph type="ftr" sz="quarter" idx="10"/>
          </p:nvPr>
        </p:nvSpPr>
        <p:spPr>
          <a:xfrm>
            <a:off x="571758" y="6311001"/>
            <a:ext cx="1856549" cy="235134"/>
          </a:xfrm>
          <a:prstGeom prst="rect">
            <a:avLst/>
          </a:prstGeom>
        </p:spPr>
        <p:txBody>
          <a:bodyPr/>
          <a:lstStyle>
            <a:lvl1pPr>
              <a:defRPr>
                <a:solidFill>
                  <a:schemeClr val="bg2"/>
                </a:solidFill>
              </a:defRPr>
            </a:lvl1pPr>
          </a:lstStyle>
          <a:p>
            <a:r>
              <a:rPr lang="fr-FR"/>
              <a:t>Titre de la diapositive</a:t>
            </a:r>
            <a:endParaRPr lang="fr-FR" dirty="0"/>
          </a:p>
        </p:txBody>
      </p:sp>
      <p:sp>
        <p:nvSpPr>
          <p:cNvPr id="7" name="Text Placeholder 17">
            <a:extLst>
              <a:ext uri="{FF2B5EF4-FFF2-40B4-BE49-F238E27FC236}">
                <a16:creationId xmlns:a16="http://schemas.microsoft.com/office/drawing/2014/main" id="{3F7AEFC3-DF14-E900-2853-D80DE5200D22}"/>
              </a:ext>
              <a:ext uri="{C183D7F6-B498-43B3-948B-1728B52AA6E4}">
                <adec:decorative xmlns:adec="http://schemas.microsoft.com/office/drawing/2017/decorative" val="1"/>
              </a:ext>
            </a:extLst>
          </p:cNvPr>
          <p:cNvSpPr>
            <a:spLocks noGrp="1"/>
          </p:cNvSpPr>
          <p:nvPr>
            <p:ph type="body" sz="quarter" idx="39"/>
          </p:nvPr>
        </p:nvSpPr>
        <p:spPr>
          <a:xfrm>
            <a:off x="10630332" y="6180224"/>
            <a:ext cx="896649" cy="444679"/>
          </a:xfrm>
          <a:blipFill>
            <a:blip r:embed="rId2">
              <a:extLst>
                <a:ext uri="{96DAC541-7B7A-43D3-8B79-37D633B846F1}">
                  <asvg:svgBlip xmlns:asvg="http://schemas.microsoft.com/office/drawing/2016/SVG/main" r:embed="rId3"/>
                </a:ext>
              </a:extLst>
            </a:blip>
            <a:stretch>
              <a:fillRect/>
            </a:stretch>
          </a:blipFill>
        </p:spPr>
        <p:txBody>
          <a:bodyPr/>
          <a:lstStyle>
            <a:lvl1pPr>
              <a:defRPr sz="100">
                <a:solidFill>
                  <a:schemeClr val="tx2">
                    <a:alpha val="0"/>
                  </a:schemeClr>
                </a:solidFill>
              </a:defRPr>
            </a:lvl1pPr>
            <a:lvl2pPr>
              <a:defRPr sz="100">
                <a:solidFill>
                  <a:schemeClr val="tx2">
                    <a:alpha val="0"/>
                  </a:schemeClr>
                </a:solidFill>
              </a:defRPr>
            </a:lvl2pPr>
            <a:lvl3pPr>
              <a:defRPr sz="100">
                <a:solidFill>
                  <a:schemeClr val="tx2">
                    <a:alpha val="0"/>
                  </a:schemeClr>
                </a:solidFill>
              </a:defRPr>
            </a:lvl3pPr>
            <a:lvl4pPr>
              <a:defRPr sz="100">
                <a:solidFill>
                  <a:schemeClr val="tx2">
                    <a:alpha val="0"/>
                  </a:schemeClr>
                </a:solidFill>
              </a:defRPr>
            </a:lvl4pPr>
            <a:lvl5pPr>
              <a:defRPr sz="100">
                <a:solidFill>
                  <a:schemeClr val="tx2">
                    <a:alpha val="0"/>
                  </a:schemeClr>
                </a:solidFill>
              </a:defRPr>
            </a:lvl5pPr>
            <a:lvl6pPr>
              <a:defRPr sz="100">
                <a:solidFill>
                  <a:schemeClr val="tx2">
                    <a:alpha val="0"/>
                  </a:schemeClr>
                </a:solidFill>
              </a:defRPr>
            </a:lvl6pPr>
            <a:lvl7pPr>
              <a:defRPr sz="100">
                <a:solidFill>
                  <a:schemeClr val="tx2">
                    <a:alpha val="0"/>
                  </a:schemeClr>
                </a:solidFill>
              </a:defRPr>
            </a:lvl7pPr>
            <a:lvl8pPr>
              <a:defRPr sz="100">
                <a:solidFill>
                  <a:schemeClr val="tx2">
                    <a:alpha val="0"/>
                  </a:schemeClr>
                </a:solidFill>
              </a:defRPr>
            </a:lvl8pPr>
            <a:lvl9pPr>
              <a:defRPr sz="100">
                <a:solidFill>
                  <a:schemeClr val="tx2">
                    <a:alpha val="0"/>
                  </a:schemeClr>
                </a:solidFill>
              </a:defRPr>
            </a:lvl9pPr>
          </a:lstStyle>
          <a:p>
            <a:pPr lvl="0"/>
            <a:endParaRPr lang="fr-FR" dirty="0"/>
          </a:p>
        </p:txBody>
      </p:sp>
    </p:spTree>
    <p:extLst>
      <p:ext uri="{BB962C8B-B14F-4D97-AF65-F5344CB8AC3E}">
        <p14:creationId xmlns:p14="http://schemas.microsoft.com/office/powerpoint/2010/main" val="3016237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bg>
      <p:bgPr>
        <a:solidFill>
          <a:srgbClr val="FFFFF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A8E668-3EA9-2ABD-8441-36F2D4ACAFD3}"/>
              </a:ext>
            </a:extLst>
          </p:cNvPr>
          <p:cNvSpPr>
            <a:spLocks noGrp="1"/>
          </p:cNvSpPr>
          <p:nvPr>
            <p:ph type="title" hasCustomPrompt="1"/>
          </p:nvPr>
        </p:nvSpPr>
        <p:spPr>
          <a:xfrm>
            <a:off x="890272" y="1501775"/>
            <a:ext cx="4494528" cy="747897"/>
          </a:xfrm>
        </p:spPr>
        <p:txBody>
          <a:bodyPr/>
          <a:lstStyle>
            <a:lvl1pPr>
              <a:defRPr sz="5400" b="1">
                <a:solidFill>
                  <a:schemeClr val="bg2"/>
                </a:solidFill>
              </a:defRPr>
            </a:lvl1pPr>
          </a:lstStyle>
          <a:p>
            <a:r>
              <a:rPr lang="en-US" dirty="0" err="1"/>
              <a:t>Sommaire</a:t>
            </a:r>
            <a:endParaRPr lang="fr-FR" dirty="0"/>
          </a:p>
        </p:txBody>
      </p:sp>
      <p:sp>
        <p:nvSpPr>
          <p:cNvPr id="29" name="Text Placeholder 14">
            <a:extLst>
              <a:ext uri="{FF2B5EF4-FFF2-40B4-BE49-F238E27FC236}">
                <a16:creationId xmlns:a16="http://schemas.microsoft.com/office/drawing/2014/main" id="{73B73FCA-B8D0-1803-3321-47FB1580E590}"/>
              </a:ext>
            </a:extLst>
          </p:cNvPr>
          <p:cNvSpPr>
            <a:spLocks noGrp="1"/>
          </p:cNvSpPr>
          <p:nvPr>
            <p:ph type="body" sz="quarter" idx="36" hasCustomPrompt="1"/>
          </p:nvPr>
        </p:nvSpPr>
        <p:spPr>
          <a:xfrm>
            <a:off x="890271" y="2709144"/>
            <a:ext cx="386557" cy="386557"/>
          </a:xfrm>
          <a:prstGeom prst="ellipse">
            <a:avLst/>
          </a:prstGeom>
          <a:solidFill>
            <a:schemeClr val="accent2"/>
          </a:solidFill>
        </p:spPr>
        <p:txBody>
          <a:bodyPr anchor="ctr"/>
          <a:lstStyle>
            <a:lvl1pPr algn="ctr">
              <a:lnSpc>
                <a:spcPct val="100000"/>
              </a:lnSpc>
              <a:spcAft>
                <a:spcPts val="0"/>
              </a:spcAft>
              <a:defRPr sz="1800" b="1">
                <a:solidFill>
                  <a:schemeClr val="tx2"/>
                </a:solidFill>
                <a:latin typeface="+mj-lt"/>
              </a:defRPr>
            </a:lvl1pPr>
            <a:lvl2pPr algn="ctr">
              <a:lnSpc>
                <a:spcPct val="100000"/>
              </a:lnSpc>
              <a:spcAft>
                <a:spcPts val="0"/>
              </a:spcAft>
              <a:defRPr sz="1800">
                <a:solidFill>
                  <a:schemeClr val="tx2"/>
                </a:solidFill>
                <a:latin typeface="+mj-lt"/>
              </a:defRPr>
            </a:lvl2pPr>
            <a:lvl3pPr algn="ctr">
              <a:lnSpc>
                <a:spcPct val="100000"/>
              </a:lnSpc>
              <a:spcAft>
                <a:spcPts val="0"/>
              </a:spcAft>
              <a:defRPr sz="1800">
                <a:solidFill>
                  <a:schemeClr val="tx2"/>
                </a:solidFill>
                <a:latin typeface="+mj-lt"/>
              </a:defRPr>
            </a:lvl3pPr>
            <a:lvl4pPr algn="ctr">
              <a:lnSpc>
                <a:spcPct val="100000"/>
              </a:lnSpc>
              <a:spcAft>
                <a:spcPts val="0"/>
              </a:spcAft>
              <a:defRPr sz="1800">
                <a:solidFill>
                  <a:schemeClr val="tx2"/>
                </a:solidFill>
                <a:latin typeface="+mj-lt"/>
              </a:defRPr>
            </a:lvl4pPr>
            <a:lvl5pPr algn="ctr">
              <a:lnSpc>
                <a:spcPct val="100000"/>
              </a:lnSpc>
              <a:spcAft>
                <a:spcPts val="0"/>
              </a:spcAft>
              <a:defRPr sz="1800">
                <a:solidFill>
                  <a:schemeClr val="tx2"/>
                </a:solidFill>
                <a:latin typeface="+mj-lt"/>
              </a:defRPr>
            </a:lvl5pPr>
            <a:lvl6pPr algn="ctr">
              <a:lnSpc>
                <a:spcPct val="100000"/>
              </a:lnSpc>
              <a:spcAft>
                <a:spcPts val="0"/>
              </a:spcAft>
              <a:defRPr sz="1800">
                <a:solidFill>
                  <a:schemeClr val="tx2"/>
                </a:solidFill>
                <a:latin typeface="+mj-lt"/>
              </a:defRPr>
            </a:lvl6pPr>
            <a:lvl7pPr algn="ctr">
              <a:lnSpc>
                <a:spcPct val="100000"/>
              </a:lnSpc>
              <a:spcAft>
                <a:spcPts val="0"/>
              </a:spcAft>
              <a:defRPr sz="1800">
                <a:solidFill>
                  <a:schemeClr val="tx2"/>
                </a:solidFill>
                <a:latin typeface="+mj-lt"/>
              </a:defRPr>
            </a:lvl7pPr>
            <a:lvl8pPr algn="ctr">
              <a:lnSpc>
                <a:spcPct val="100000"/>
              </a:lnSpc>
              <a:spcAft>
                <a:spcPts val="0"/>
              </a:spcAft>
              <a:defRPr sz="1800">
                <a:solidFill>
                  <a:schemeClr val="tx2"/>
                </a:solidFill>
                <a:latin typeface="+mj-lt"/>
              </a:defRPr>
            </a:lvl8pPr>
            <a:lvl9pPr algn="ctr">
              <a:lnSpc>
                <a:spcPct val="100000"/>
              </a:lnSpc>
              <a:spcAft>
                <a:spcPts val="0"/>
              </a:spcAft>
              <a:defRPr sz="1800">
                <a:solidFill>
                  <a:schemeClr val="tx2"/>
                </a:solidFill>
                <a:latin typeface="+mj-lt"/>
              </a:defRPr>
            </a:lvl9pPr>
          </a:lstStyle>
          <a:p>
            <a:pPr lvl="0"/>
            <a:r>
              <a:rPr lang="en-US" dirty="0"/>
              <a:t>01</a:t>
            </a:r>
          </a:p>
        </p:txBody>
      </p:sp>
      <p:sp>
        <p:nvSpPr>
          <p:cNvPr id="5" name="Text Placeholder 14">
            <a:extLst>
              <a:ext uri="{FF2B5EF4-FFF2-40B4-BE49-F238E27FC236}">
                <a16:creationId xmlns:a16="http://schemas.microsoft.com/office/drawing/2014/main" id="{C24E9320-DC19-61E8-605A-32F867F256A5}"/>
              </a:ext>
            </a:extLst>
          </p:cNvPr>
          <p:cNvSpPr>
            <a:spLocks noGrp="1"/>
          </p:cNvSpPr>
          <p:nvPr>
            <p:ph type="body" sz="quarter" idx="26" hasCustomPrompt="1"/>
          </p:nvPr>
        </p:nvSpPr>
        <p:spPr>
          <a:xfrm>
            <a:off x="1447800" y="2763923"/>
            <a:ext cx="3561010" cy="276999"/>
          </a:xfrm>
        </p:spPr>
        <p:txBody>
          <a:bodyPr anchor="t"/>
          <a:lstStyle>
            <a:lvl1pPr>
              <a:lnSpc>
                <a:spcPct val="100000"/>
              </a:lnSpc>
              <a:spcAft>
                <a:spcPts val="0"/>
              </a:spcAft>
              <a:defRPr sz="2000">
                <a:solidFill>
                  <a:schemeClr val="bg2"/>
                </a:solidFill>
                <a:latin typeface="Marianne" panose="02000000000000000000" pitchFamily="2" charset="0"/>
              </a:defRPr>
            </a:lvl1pPr>
            <a:lvl2pPr>
              <a:spcAft>
                <a:spcPts val="0"/>
              </a:spcAft>
              <a:defRPr sz="2000">
                <a:solidFill>
                  <a:schemeClr val="tx2"/>
                </a:solidFill>
                <a:latin typeface="Marianne" panose="02000000000000000000" pitchFamily="2" charset="0"/>
              </a:defRPr>
            </a:lvl2pPr>
            <a:lvl3pPr>
              <a:spcAft>
                <a:spcPts val="0"/>
              </a:spcAft>
              <a:defRPr sz="2000">
                <a:solidFill>
                  <a:schemeClr val="tx2"/>
                </a:solidFill>
                <a:latin typeface="Marianne" panose="02000000000000000000" pitchFamily="2" charset="0"/>
              </a:defRPr>
            </a:lvl3pPr>
            <a:lvl4pPr>
              <a:spcAft>
                <a:spcPts val="0"/>
              </a:spcAft>
              <a:defRPr sz="2000">
                <a:solidFill>
                  <a:schemeClr val="tx2"/>
                </a:solidFill>
                <a:latin typeface="Marianne" panose="02000000000000000000" pitchFamily="2" charset="0"/>
              </a:defRPr>
            </a:lvl4pPr>
            <a:lvl5pPr>
              <a:spcAft>
                <a:spcPts val="0"/>
              </a:spcAft>
              <a:defRPr sz="2000">
                <a:solidFill>
                  <a:schemeClr val="tx2"/>
                </a:solidFill>
                <a:latin typeface="Marianne" panose="02000000000000000000" pitchFamily="2" charset="0"/>
              </a:defRPr>
            </a:lvl5pPr>
            <a:lvl6pPr>
              <a:spcAft>
                <a:spcPts val="0"/>
              </a:spcAft>
              <a:defRPr sz="2000">
                <a:solidFill>
                  <a:schemeClr val="tx2"/>
                </a:solidFill>
                <a:latin typeface="Marianne" panose="02000000000000000000" pitchFamily="2" charset="0"/>
              </a:defRPr>
            </a:lvl6pPr>
            <a:lvl7pPr>
              <a:spcAft>
                <a:spcPts val="0"/>
              </a:spcAft>
              <a:defRPr sz="2000">
                <a:solidFill>
                  <a:schemeClr val="tx2"/>
                </a:solidFill>
                <a:latin typeface="Marianne" panose="02000000000000000000" pitchFamily="2" charset="0"/>
              </a:defRPr>
            </a:lvl7pPr>
            <a:lvl8pPr>
              <a:spcAft>
                <a:spcPts val="0"/>
              </a:spcAft>
              <a:defRPr sz="2000">
                <a:solidFill>
                  <a:schemeClr val="tx2"/>
                </a:solidFill>
                <a:latin typeface="Marianne" panose="02000000000000000000" pitchFamily="2" charset="0"/>
              </a:defRPr>
            </a:lvl8pPr>
            <a:lvl9pPr>
              <a:spcAft>
                <a:spcPts val="0"/>
              </a:spcAft>
              <a:defRPr sz="2000">
                <a:solidFill>
                  <a:schemeClr val="tx2"/>
                </a:solidFill>
                <a:latin typeface="Marianne" panose="02000000000000000000" pitchFamily="2" charset="0"/>
              </a:defRPr>
            </a:lvl9pPr>
          </a:lstStyle>
          <a:p>
            <a:pPr lvl="0"/>
            <a:r>
              <a:rPr lang="en-US" dirty="0"/>
              <a:t>Lorem Ipsum dolor</a:t>
            </a:r>
            <a:endParaRPr lang="fr-FR" dirty="0"/>
          </a:p>
        </p:txBody>
      </p:sp>
      <p:sp>
        <p:nvSpPr>
          <p:cNvPr id="21" name="Text Placeholder 14">
            <a:extLst>
              <a:ext uri="{FF2B5EF4-FFF2-40B4-BE49-F238E27FC236}">
                <a16:creationId xmlns:a16="http://schemas.microsoft.com/office/drawing/2014/main" id="{EFA21F19-0699-916D-76B5-D8D5CFE75E0C}"/>
              </a:ext>
            </a:extLst>
          </p:cNvPr>
          <p:cNvSpPr>
            <a:spLocks noGrp="1"/>
          </p:cNvSpPr>
          <p:nvPr>
            <p:ph type="body" sz="quarter" idx="31" hasCustomPrompt="1"/>
          </p:nvPr>
        </p:nvSpPr>
        <p:spPr>
          <a:xfrm>
            <a:off x="5366419" y="2763923"/>
            <a:ext cx="620043" cy="276999"/>
          </a:xfrm>
        </p:spPr>
        <p:txBody>
          <a:bodyPr anchor="ctr"/>
          <a:lstStyle>
            <a:lvl1pPr algn="r">
              <a:lnSpc>
                <a:spcPct val="100000"/>
              </a:lnSpc>
              <a:spcAft>
                <a:spcPts val="0"/>
              </a:spcAft>
              <a:defRPr sz="1200">
                <a:solidFill>
                  <a:schemeClr val="bg2"/>
                </a:solidFill>
                <a:latin typeface="Marianne" panose="02000000000000000000" pitchFamily="2" charset="0"/>
              </a:defRPr>
            </a:lvl1pPr>
            <a:lvl2pPr algn="r">
              <a:lnSpc>
                <a:spcPct val="100000"/>
              </a:lnSpc>
              <a:spcAft>
                <a:spcPts val="0"/>
              </a:spcAft>
              <a:defRPr sz="1200">
                <a:solidFill>
                  <a:schemeClr val="tx2"/>
                </a:solidFill>
                <a:latin typeface="Marianne" panose="02000000000000000000" pitchFamily="2" charset="0"/>
              </a:defRPr>
            </a:lvl2pPr>
            <a:lvl3pPr algn="r">
              <a:lnSpc>
                <a:spcPct val="100000"/>
              </a:lnSpc>
              <a:spcAft>
                <a:spcPts val="0"/>
              </a:spcAft>
              <a:defRPr sz="1200">
                <a:solidFill>
                  <a:schemeClr val="tx2"/>
                </a:solidFill>
                <a:latin typeface="Marianne" panose="02000000000000000000" pitchFamily="2" charset="0"/>
              </a:defRPr>
            </a:lvl3pPr>
            <a:lvl4pPr algn="r">
              <a:lnSpc>
                <a:spcPct val="100000"/>
              </a:lnSpc>
              <a:spcAft>
                <a:spcPts val="0"/>
              </a:spcAft>
              <a:defRPr sz="1200">
                <a:solidFill>
                  <a:schemeClr val="tx2"/>
                </a:solidFill>
                <a:latin typeface="Marianne" panose="02000000000000000000" pitchFamily="2" charset="0"/>
              </a:defRPr>
            </a:lvl4pPr>
            <a:lvl5pPr algn="r">
              <a:lnSpc>
                <a:spcPct val="100000"/>
              </a:lnSpc>
              <a:spcAft>
                <a:spcPts val="0"/>
              </a:spcAft>
              <a:defRPr sz="1200">
                <a:solidFill>
                  <a:schemeClr val="tx2"/>
                </a:solidFill>
                <a:latin typeface="Marianne" panose="02000000000000000000" pitchFamily="2" charset="0"/>
              </a:defRPr>
            </a:lvl5pPr>
            <a:lvl6pPr algn="r">
              <a:lnSpc>
                <a:spcPct val="100000"/>
              </a:lnSpc>
              <a:spcAft>
                <a:spcPts val="0"/>
              </a:spcAft>
              <a:defRPr sz="1200">
                <a:solidFill>
                  <a:schemeClr val="tx2"/>
                </a:solidFill>
                <a:latin typeface="Marianne" panose="02000000000000000000" pitchFamily="2" charset="0"/>
              </a:defRPr>
            </a:lvl6pPr>
            <a:lvl7pPr algn="r">
              <a:lnSpc>
                <a:spcPct val="100000"/>
              </a:lnSpc>
              <a:spcAft>
                <a:spcPts val="0"/>
              </a:spcAft>
              <a:defRPr sz="1200">
                <a:solidFill>
                  <a:schemeClr val="tx2"/>
                </a:solidFill>
                <a:latin typeface="Marianne" panose="02000000000000000000" pitchFamily="2" charset="0"/>
              </a:defRPr>
            </a:lvl7pPr>
            <a:lvl8pPr algn="r">
              <a:lnSpc>
                <a:spcPct val="100000"/>
              </a:lnSpc>
              <a:spcAft>
                <a:spcPts val="0"/>
              </a:spcAft>
              <a:defRPr sz="1200">
                <a:solidFill>
                  <a:schemeClr val="tx2"/>
                </a:solidFill>
                <a:latin typeface="Marianne" panose="02000000000000000000" pitchFamily="2" charset="0"/>
              </a:defRPr>
            </a:lvl8pPr>
            <a:lvl9pPr algn="r">
              <a:lnSpc>
                <a:spcPct val="100000"/>
              </a:lnSpc>
              <a:spcAft>
                <a:spcPts val="0"/>
              </a:spcAft>
              <a:defRPr sz="1200">
                <a:solidFill>
                  <a:schemeClr val="tx2"/>
                </a:solidFill>
                <a:latin typeface="Marianne" panose="02000000000000000000" pitchFamily="2" charset="0"/>
              </a:defRPr>
            </a:lvl9pPr>
          </a:lstStyle>
          <a:p>
            <a:pPr lvl="0"/>
            <a:r>
              <a:rPr lang="en-US" dirty="0"/>
              <a:t>01</a:t>
            </a:r>
            <a:endParaRPr lang="fr-FR" dirty="0"/>
          </a:p>
        </p:txBody>
      </p:sp>
      <p:sp>
        <p:nvSpPr>
          <p:cNvPr id="33" name="Text Placeholder 14">
            <a:extLst>
              <a:ext uri="{FF2B5EF4-FFF2-40B4-BE49-F238E27FC236}">
                <a16:creationId xmlns:a16="http://schemas.microsoft.com/office/drawing/2014/main" id="{61D3AB77-4E69-3B26-1904-E9C3C29A8EF5}"/>
              </a:ext>
            </a:extLst>
          </p:cNvPr>
          <p:cNvSpPr>
            <a:spLocks noGrp="1"/>
          </p:cNvSpPr>
          <p:nvPr>
            <p:ph type="body" sz="quarter" idx="37" hasCustomPrompt="1"/>
          </p:nvPr>
        </p:nvSpPr>
        <p:spPr>
          <a:xfrm>
            <a:off x="890271" y="3259213"/>
            <a:ext cx="386557" cy="386557"/>
          </a:xfrm>
          <a:prstGeom prst="ellipse">
            <a:avLst/>
          </a:prstGeom>
          <a:solidFill>
            <a:schemeClr val="accent2"/>
          </a:solidFill>
        </p:spPr>
        <p:txBody>
          <a:bodyPr anchor="ctr"/>
          <a:lstStyle>
            <a:lvl1pPr algn="ctr">
              <a:lnSpc>
                <a:spcPct val="100000"/>
              </a:lnSpc>
              <a:spcAft>
                <a:spcPts val="0"/>
              </a:spcAft>
              <a:defRPr sz="1800" b="1">
                <a:solidFill>
                  <a:schemeClr val="tx2"/>
                </a:solidFill>
                <a:latin typeface="+mj-lt"/>
              </a:defRPr>
            </a:lvl1pPr>
            <a:lvl2pPr algn="ctr">
              <a:lnSpc>
                <a:spcPct val="100000"/>
              </a:lnSpc>
              <a:spcAft>
                <a:spcPts val="0"/>
              </a:spcAft>
              <a:defRPr sz="1800">
                <a:solidFill>
                  <a:schemeClr val="tx2"/>
                </a:solidFill>
                <a:latin typeface="+mj-lt"/>
              </a:defRPr>
            </a:lvl2pPr>
            <a:lvl3pPr algn="ctr">
              <a:lnSpc>
                <a:spcPct val="100000"/>
              </a:lnSpc>
              <a:spcAft>
                <a:spcPts val="0"/>
              </a:spcAft>
              <a:defRPr sz="1800">
                <a:solidFill>
                  <a:schemeClr val="tx2"/>
                </a:solidFill>
                <a:latin typeface="+mj-lt"/>
              </a:defRPr>
            </a:lvl3pPr>
            <a:lvl4pPr algn="ctr">
              <a:lnSpc>
                <a:spcPct val="100000"/>
              </a:lnSpc>
              <a:spcAft>
                <a:spcPts val="0"/>
              </a:spcAft>
              <a:defRPr sz="1800">
                <a:solidFill>
                  <a:schemeClr val="tx2"/>
                </a:solidFill>
                <a:latin typeface="+mj-lt"/>
              </a:defRPr>
            </a:lvl4pPr>
            <a:lvl5pPr algn="ctr">
              <a:lnSpc>
                <a:spcPct val="100000"/>
              </a:lnSpc>
              <a:spcAft>
                <a:spcPts val="0"/>
              </a:spcAft>
              <a:defRPr sz="1800">
                <a:solidFill>
                  <a:schemeClr val="tx2"/>
                </a:solidFill>
                <a:latin typeface="+mj-lt"/>
              </a:defRPr>
            </a:lvl5pPr>
            <a:lvl6pPr algn="ctr">
              <a:lnSpc>
                <a:spcPct val="100000"/>
              </a:lnSpc>
              <a:spcAft>
                <a:spcPts val="0"/>
              </a:spcAft>
              <a:defRPr sz="1800">
                <a:solidFill>
                  <a:schemeClr val="tx2"/>
                </a:solidFill>
                <a:latin typeface="+mj-lt"/>
              </a:defRPr>
            </a:lvl6pPr>
            <a:lvl7pPr algn="ctr">
              <a:lnSpc>
                <a:spcPct val="100000"/>
              </a:lnSpc>
              <a:spcAft>
                <a:spcPts val="0"/>
              </a:spcAft>
              <a:defRPr sz="1800">
                <a:solidFill>
                  <a:schemeClr val="tx2"/>
                </a:solidFill>
                <a:latin typeface="+mj-lt"/>
              </a:defRPr>
            </a:lvl7pPr>
            <a:lvl8pPr algn="ctr">
              <a:lnSpc>
                <a:spcPct val="100000"/>
              </a:lnSpc>
              <a:spcAft>
                <a:spcPts val="0"/>
              </a:spcAft>
              <a:defRPr sz="1800">
                <a:solidFill>
                  <a:schemeClr val="tx2"/>
                </a:solidFill>
                <a:latin typeface="+mj-lt"/>
              </a:defRPr>
            </a:lvl8pPr>
            <a:lvl9pPr algn="ctr">
              <a:lnSpc>
                <a:spcPct val="100000"/>
              </a:lnSpc>
              <a:spcAft>
                <a:spcPts val="0"/>
              </a:spcAft>
              <a:defRPr sz="1800">
                <a:solidFill>
                  <a:schemeClr val="tx2"/>
                </a:solidFill>
                <a:latin typeface="+mj-lt"/>
              </a:defRPr>
            </a:lvl9pPr>
          </a:lstStyle>
          <a:p>
            <a:pPr lvl="0"/>
            <a:r>
              <a:rPr lang="en-US" dirty="0"/>
              <a:t>01</a:t>
            </a:r>
          </a:p>
        </p:txBody>
      </p:sp>
      <p:sp>
        <p:nvSpPr>
          <p:cNvPr id="6" name="Text Placeholder 14">
            <a:extLst>
              <a:ext uri="{FF2B5EF4-FFF2-40B4-BE49-F238E27FC236}">
                <a16:creationId xmlns:a16="http://schemas.microsoft.com/office/drawing/2014/main" id="{B075C46A-5FF1-6971-B941-4DCAF33C3F85}"/>
              </a:ext>
            </a:extLst>
          </p:cNvPr>
          <p:cNvSpPr>
            <a:spLocks noGrp="1"/>
          </p:cNvSpPr>
          <p:nvPr>
            <p:ph type="body" sz="quarter" idx="27" hasCustomPrompt="1"/>
          </p:nvPr>
        </p:nvSpPr>
        <p:spPr>
          <a:xfrm>
            <a:off x="1447800" y="3313992"/>
            <a:ext cx="3561010" cy="276999"/>
          </a:xfrm>
        </p:spPr>
        <p:txBody>
          <a:bodyPr anchor="t"/>
          <a:lstStyle>
            <a:lvl1pPr>
              <a:lnSpc>
                <a:spcPct val="100000"/>
              </a:lnSpc>
              <a:spcAft>
                <a:spcPts val="0"/>
              </a:spcAft>
              <a:defRPr sz="2000">
                <a:solidFill>
                  <a:schemeClr val="bg2"/>
                </a:solidFill>
                <a:latin typeface="Marianne" panose="02000000000000000000" pitchFamily="2" charset="0"/>
              </a:defRPr>
            </a:lvl1pPr>
            <a:lvl2pPr>
              <a:spcAft>
                <a:spcPts val="0"/>
              </a:spcAft>
              <a:defRPr sz="2000">
                <a:solidFill>
                  <a:schemeClr val="tx2"/>
                </a:solidFill>
                <a:latin typeface="Marianne" panose="02000000000000000000" pitchFamily="2" charset="0"/>
              </a:defRPr>
            </a:lvl2pPr>
            <a:lvl3pPr>
              <a:spcAft>
                <a:spcPts val="0"/>
              </a:spcAft>
              <a:defRPr sz="2000">
                <a:solidFill>
                  <a:schemeClr val="tx2"/>
                </a:solidFill>
                <a:latin typeface="Marianne" panose="02000000000000000000" pitchFamily="2" charset="0"/>
              </a:defRPr>
            </a:lvl3pPr>
            <a:lvl4pPr>
              <a:spcAft>
                <a:spcPts val="0"/>
              </a:spcAft>
              <a:defRPr sz="2000">
                <a:solidFill>
                  <a:schemeClr val="tx2"/>
                </a:solidFill>
                <a:latin typeface="Marianne" panose="02000000000000000000" pitchFamily="2" charset="0"/>
              </a:defRPr>
            </a:lvl4pPr>
            <a:lvl5pPr>
              <a:spcAft>
                <a:spcPts val="0"/>
              </a:spcAft>
              <a:defRPr sz="2000">
                <a:solidFill>
                  <a:schemeClr val="tx2"/>
                </a:solidFill>
                <a:latin typeface="Marianne" panose="02000000000000000000" pitchFamily="2" charset="0"/>
              </a:defRPr>
            </a:lvl5pPr>
            <a:lvl6pPr>
              <a:spcAft>
                <a:spcPts val="0"/>
              </a:spcAft>
              <a:defRPr sz="2000">
                <a:solidFill>
                  <a:schemeClr val="tx2"/>
                </a:solidFill>
                <a:latin typeface="Marianne" panose="02000000000000000000" pitchFamily="2" charset="0"/>
              </a:defRPr>
            </a:lvl6pPr>
            <a:lvl7pPr>
              <a:spcAft>
                <a:spcPts val="0"/>
              </a:spcAft>
              <a:defRPr sz="2000">
                <a:solidFill>
                  <a:schemeClr val="tx2"/>
                </a:solidFill>
                <a:latin typeface="Marianne" panose="02000000000000000000" pitchFamily="2" charset="0"/>
              </a:defRPr>
            </a:lvl7pPr>
            <a:lvl8pPr>
              <a:spcAft>
                <a:spcPts val="0"/>
              </a:spcAft>
              <a:defRPr sz="2000">
                <a:solidFill>
                  <a:schemeClr val="tx2"/>
                </a:solidFill>
                <a:latin typeface="Marianne" panose="02000000000000000000" pitchFamily="2" charset="0"/>
              </a:defRPr>
            </a:lvl8pPr>
            <a:lvl9pPr>
              <a:spcAft>
                <a:spcPts val="0"/>
              </a:spcAft>
              <a:defRPr sz="2000">
                <a:solidFill>
                  <a:schemeClr val="tx2"/>
                </a:solidFill>
                <a:latin typeface="Marianne" panose="02000000000000000000" pitchFamily="2" charset="0"/>
              </a:defRPr>
            </a:lvl9pPr>
          </a:lstStyle>
          <a:p>
            <a:pPr lvl="0"/>
            <a:r>
              <a:rPr lang="en-US" dirty="0"/>
              <a:t>Lorem Ipsum dolor</a:t>
            </a:r>
            <a:endParaRPr lang="fr-FR" dirty="0"/>
          </a:p>
        </p:txBody>
      </p:sp>
      <p:sp>
        <p:nvSpPr>
          <p:cNvPr id="22" name="Text Placeholder 14">
            <a:extLst>
              <a:ext uri="{FF2B5EF4-FFF2-40B4-BE49-F238E27FC236}">
                <a16:creationId xmlns:a16="http://schemas.microsoft.com/office/drawing/2014/main" id="{2DC69141-017F-54CB-6745-EF0FA6520764}"/>
              </a:ext>
            </a:extLst>
          </p:cNvPr>
          <p:cNvSpPr>
            <a:spLocks noGrp="1"/>
          </p:cNvSpPr>
          <p:nvPr>
            <p:ph type="body" sz="quarter" idx="32" hasCustomPrompt="1"/>
          </p:nvPr>
        </p:nvSpPr>
        <p:spPr>
          <a:xfrm>
            <a:off x="5366419" y="3313992"/>
            <a:ext cx="620043" cy="276999"/>
          </a:xfrm>
        </p:spPr>
        <p:txBody>
          <a:bodyPr anchor="ctr"/>
          <a:lstStyle>
            <a:lvl1pPr algn="r">
              <a:lnSpc>
                <a:spcPct val="100000"/>
              </a:lnSpc>
              <a:spcAft>
                <a:spcPts val="0"/>
              </a:spcAft>
              <a:defRPr sz="1200">
                <a:solidFill>
                  <a:schemeClr val="bg2"/>
                </a:solidFill>
                <a:latin typeface="Marianne" panose="02000000000000000000" pitchFamily="2" charset="0"/>
              </a:defRPr>
            </a:lvl1pPr>
            <a:lvl2pPr algn="r">
              <a:lnSpc>
                <a:spcPct val="100000"/>
              </a:lnSpc>
              <a:spcAft>
                <a:spcPts val="0"/>
              </a:spcAft>
              <a:defRPr sz="1200">
                <a:solidFill>
                  <a:schemeClr val="tx2"/>
                </a:solidFill>
                <a:latin typeface="Marianne" panose="02000000000000000000" pitchFamily="2" charset="0"/>
              </a:defRPr>
            </a:lvl2pPr>
            <a:lvl3pPr algn="r">
              <a:lnSpc>
                <a:spcPct val="100000"/>
              </a:lnSpc>
              <a:spcAft>
                <a:spcPts val="0"/>
              </a:spcAft>
              <a:defRPr sz="1200">
                <a:solidFill>
                  <a:schemeClr val="tx2"/>
                </a:solidFill>
                <a:latin typeface="Marianne" panose="02000000000000000000" pitchFamily="2" charset="0"/>
              </a:defRPr>
            </a:lvl3pPr>
            <a:lvl4pPr algn="r">
              <a:lnSpc>
                <a:spcPct val="100000"/>
              </a:lnSpc>
              <a:spcAft>
                <a:spcPts val="0"/>
              </a:spcAft>
              <a:defRPr sz="1200">
                <a:solidFill>
                  <a:schemeClr val="tx2"/>
                </a:solidFill>
                <a:latin typeface="Marianne" panose="02000000000000000000" pitchFamily="2" charset="0"/>
              </a:defRPr>
            </a:lvl4pPr>
            <a:lvl5pPr algn="r">
              <a:lnSpc>
                <a:spcPct val="100000"/>
              </a:lnSpc>
              <a:spcAft>
                <a:spcPts val="0"/>
              </a:spcAft>
              <a:defRPr sz="1200">
                <a:solidFill>
                  <a:schemeClr val="tx2"/>
                </a:solidFill>
                <a:latin typeface="Marianne" panose="02000000000000000000" pitchFamily="2" charset="0"/>
              </a:defRPr>
            </a:lvl5pPr>
            <a:lvl6pPr algn="r">
              <a:lnSpc>
                <a:spcPct val="100000"/>
              </a:lnSpc>
              <a:spcAft>
                <a:spcPts val="0"/>
              </a:spcAft>
              <a:defRPr sz="1200">
                <a:solidFill>
                  <a:schemeClr val="tx2"/>
                </a:solidFill>
                <a:latin typeface="Marianne" panose="02000000000000000000" pitchFamily="2" charset="0"/>
              </a:defRPr>
            </a:lvl6pPr>
            <a:lvl7pPr algn="r">
              <a:lnSpc>
                <a:spcPct val="100000"/>
              </a:lnSpc>
              <a:spcAft>
                <a:spcPts val="0"/>
              </a:spcAft>
              <a:defRPr sz="1200">
                <a:solidFill>
                  <a:schemeClr val="tx2"/>
                </a:solidFill>
                <a:latin typeface="Marianne" panose="02000000000000000000" pitchFamily="2" charset="0"/>
              </a:defRPr>
            </a:lvl7pPr>
            <a:lvl8pPr algn="r">
              <a:lnSpc>
                <a:spcPct val="100000"/>
              </a:lnSpc>
              <a:spcAft>
                <a:spcPts val="0"/>
              </a:spcAft>
              <a:defRPr sz="1200">
                <a:solidFill>
                  <a:schemeClr val="tx2"/>
                </a:solidFill>
                <a:latin typeface="Marianne" panose="02000000000000000000" pitchFamily="2" charset="0"/>
              </a:defRPr>
            </a:lvl8pPr>
            <a:lvl9pPr algn="r">
              <a:lnSpc>
                <a:spcPct val="100000"/>
              </a:lnSpc>
              <a:spcAft>
                <a:spcPts val="0"/>
              </a:spcAft>
              <a:defRPr sz="1200">
                <a:solidFill>
                  <a:schemeClr val="tx2"/>
                </a:solidFill>
                <a:latin typeface="Marianne" panose="02000000000000000000" pitchFamily="2" charset="0"/>
              </a:defRPr>
            </a:lvl9pPr>
          </a:lstStyle>
          <a:p>
            <a:pPr lvl="0"/>
            <a:r>
              <a:rPr lang="en-US" dirty="0"/>
              <a:t>01</a:t>
            </a:r>
            <a:endParaRPr lang="fr-FR" dirty="0"/>
          </a:p>
        </p:txBody>
      </p:sp>
      <p:sp>
        <p:nvSpPr>
          <p:cNvPr id="34" name="Text Placeholder 14">
            <a:extLst>
              <a:ext uri="{FF2B5EF4-FFF2-40B4-BE49-F238E27FC236}">
                <a16:creationId xmlns:a16="http://schemas.microsoft.com/office/drawing/2014/main" id="{8B7314D0-B424-CD63-4B8A-B0A353CE2B45}"/>
              </a:ext>
            </a:extLst>
          </p:cNvPr>
          <p:cNvSpPr>
            <a:spLocks noGrp="1"/>
          </p:cNvSpPr>
          <p:nvPr>
            <p:ph type="body" sz="quarter" idx="38" hasCustomPrompt="1"/>
          </p:nvPr>
        </p:nvSpPr>
        <p:spPr>
          <a:xfrm>
            <a:off x="890271" y="3809282"/>
            <a:ext cx="386557" cy="386557"/>
          </a:xfrm>
          <a:prstGeom prst="ellipse">
            <a:avLst/>
          </a:prstGeom>
          <a:solidFill>
            <a:schemeClr val="accent2"/>
          </a:solidFill>
        </p:spPr>
        <p:txBody>
          <a:bodyPr anchor="ctr"/>
          <a:lstStyle>
            <a:lvl1pPr algn="ctr">
              <a:lnSpc>
                <a:spcPct val="100000"/>
              </a:lnSpc>
              <a:spcAft>
                <a:spcPts val="0"/>
              </a:spcAft>
              <a:defRPr sz="1800" b="1">
                <a:solidFill>
                  <a:schemeClr val="tx2"/>
                </a:solidFill>
                <a:latin typeface="+mj-lt"/>
              </a:defRPr>
            </a:lvl1pPr>
            <a:lvl2pPr algn="ctr">
              <a:lnSpc>
                <a:spcPct val="100000"/>
              </a:lnSpc>
              <a:spcAft>
                <a:spcPts val="0"/>
              </a:spcAft>
              <a:defRPr sz="1800">
                <a:solidFill>
                  <a:schemeClr val="tx2"/>
                </a:solidFill>
                <a:latin typeface="+mj-lt"/>
              </a:defRPr>
            </a:lvl2pPr>
            <a:lvl3pPr algn="ctr">
              <a:lnSpc>
                <a:spcPct val="100000"/>
              </a:lnSpc>
              <a:spcAft>
                <a:spcPts val="0"/>
              </a:spcAft>
              <a:defRPr sz="1800">
                <a:solidFill>
                  <a:schemeClr val="tx2"/>
                </a:solidFill>
                <a:latin typeface="+mj-lt"/>
              </a:defRPr>
            </a:lvl3pPr>
            <a:lvl4pPr algn="ctr">
              <a:lnSpc>
                <a:spcPct val="100000"/>
              </a:lnSpc>
              <a:spcAft>
                <a:spcPts val="0"/>
              </a:spcAft>
              <a:defRPr sz="1800">
                <a:solidFill>
                  <a:schemeClr val="tx2"/>
                </a:solidFill>
                <a:latin typeface="+mj-lt"/>
              </a:defRPr>
            </a:lvl4pPr>
            <a:lvl5pPr algn="ctr">
              <a:lnSpc>
                <a:spcPct val="100000"/>
              </a:lnSpc>
              <a:spcAft>
                <a:spcPts val="0"/>
              </a:spcAft>
              <a:defRPr sz="1800">
                <a:solidFill>
                  <a:schemeClr val="tx2"/>
                </a:solidFill>
                <a:latin typeface="+mj-lt"/>
              </a:defRPr>
            </a:lvl5pPr>
            <a:lvl6pPr algn="ctr">
              <a:lnSpc>
                <a:spcPct val="100000"/>
              </a:lnSpc>
              <a:spcAft>
                <a:spcPts val="0"/>
              </a:spcAft>
              <a:defRPr sz="1800">
                <a:solidFill>
                  <a:schemeClr val="tx2"/>
                </a:solidFill>
                <a:latin typeface="+mj-lt"/>
              </a:defRPr>
            </a:lvl6pPr>
            <a:lvl7pPr algn="ctr">
              <a:lnSpc>
                <a:spcPct val="100000"/>
              </a:lnSpc>
              <a:spcAft>
                <a:spcPts val="0"/>
              </a:spcAft>
              <a:defRPr sz="1800">
                <a:solidFill>
                  <a:schemeClr val="tx2"/>
                </a:solidFill>
                <a:latin typeface="+mj-lt"/>
              </a:defRPr>
            </a:lvl7pPr>
            <a:lvl8pPr algn="ctr">
              <a:lnSpc>
                <a:spcPct val="100000"/>
              </a:lnSpc>
              <a:spcAft>
                <a:spcPts val="0"/>
              </a:spcAft>
              <a:defRPr sz="1800">
                <a:solidFill>
                  <a:schemeClr val="tx2"/>
                </a:solidFill>
                <a:latin typeface="+mj-lt"/>
              </a:defRPr>
            </a:lvl8pPr>
            <a:lvl9pPr algn="ctr">
              <a:lnSpc>
                <a:spcPct val="100000"/>
              </a:lnSpc>
              <a:spcAft>
                <a:spcPts val="0"/>
              </a:spcAft>
              <a:defRPr sz="1800">
                <a:solidFill>
                  <a:schemeClr val="tx2"/>
                </a:solidFill>
                <a:latin typeface="+mj-lt"/>
              </a:defRPr>
            </a:lvl9pPr>
          </a:lstStyle>
          <a:p>
            <a:pPr lvl="0"/>
            <a:r>
              <a:rPr lang="en-US" dirty="0"/>
              <a:t>01</a:t>
            </a:r>
          </a:p>
        </p:txBody>
      </p:sp>
      <p:sp>
        <p:nvSpPr>
          <p:cNvPr id="7" name="Text Placeholder 14">
            <a:extLst>
              <a:ext uri="{FF2B5EF4-FFF2-40B4-BE49-F238E27FC236}">
                <a16:creationId xmlns:a16="http://schemas.microsoft.com/office/drawing/2014/main" id="{34427665-7EA5-1931-C168-6F9EADD64C19}"/>
              </a:ext>
            </a:extLst>
          </p:cNvPr>
          <p:cNvSpPr>
            <a:spLocks noGrp="1"/>
          </p:cNvSpPr>
          <p:nvPr>
            <p:ph type="body" sz="quarter" idx="28" hasCustomPrompt="1"/>
          </p:nvPr>
        </p:nvSpPr>
        <p:spPr>
          <a:xfrm>
            <a:off x="1447800" y="3864061"/>
            <a:ext cx="3561010" cy="276999"/>
          </a:xfrm>
        </p:spPr>
        <p:txBody>
          <a:bodyPr anchor="t"/>
          <a:lstStyle>
            <a:lvl1pPr>
              <a:lnSpc>
                <a:spcPct val="100000"/>
              </a:lnSpc>
              <a:spcAft>
                <a:spcPts val="0"/>
              </a:spcAft>
              <a:defRPr sz="2000">
                <a:solidFill>
                  <a:schemeClr val="bg2"/>
                </a:solidFill>
                <a:latin typeface="Marianne" panose="02000000000000000000" pitchFamily="2" charset="0"/>
              </a:defRPr>
            </a:lvl1pPr>
            <a:lvl2pPr>
              <a:spcAft>
                <a:spcPts val="0"/>
              </a:spcAft>
              <a:defRPr sz="2000">
                <a:solidFill>
                  <a:schemeClr val="tx2"/>
                </a:solidFill>
                <a:latin typeface="Marianne" panose="02000000000000000000" pitchFamily="2" charset="0"/>
              </a:defRPr>
            </a:lvl2pPr>
            <a:lvl3pPr>
              <a:spcAft>
                <a:spcPts val="0"/>
              </a:spcAft>
              <a:defRPr sz="2000">
                <a:solidFill>
                  <a:schemeClr val="tx2"/>
                </a:solidFill>
                <a:latin typeface="Marianne" panose="02000000000000000000" pitchFamily="2" charset="0"/>
              </a:defRPr>
            </a:lvl3pPr>
            <a:lvl4pPr>
              <a:spcAft>
                <a:spcPts val="0"/>
              </a:spcAft>
              <a:defRPr sz="2000">
                <a:solidFill>
                  <a:schemeClr val="tx2"/>
                </a:solidFill>
                <a:latin typeface="Marianne" panose="02000000000000000000" pitchFamily="2" charset="0"/>
              </a:defRPr>
            </a:lvl4pPr>
            <a:lvl5pPr>
              <a:spcAft>
                <a:spcPts val="0"/>
              </a:spcAft>
              <a:defRPr sz="2000">
                <a:solidFill>
                  <a:schemeClr val="tx2"/>
                </a:solidFill>
                <a:latin typeface="Marianne" panose="02000000000000000000" pitchFamily="2" charset="0"/>
              </a:defRPr>
            </a:lvl5pPr>
            <a:lvl6pPr>
              <a:spcAft>
                <a:spcPts val="0"/>
              </a:spcAft>
              <a:defRPr sz="2000">
                <a:solidFill>
                  <a:schemeClr val="tx2"/>
                </a:solidFill>
                <a:latin typeface="Marianne" panose="02000000000000000000" pitchFamily="2" charset="0"/>
              </a:defRPr>
            </a:lvl6pPr>
            <a:lvl7pPr>
              <a:spcAft>
                <a:spcPts val="0"/>
              </a:spcAft>
              <a:defRPr sz="2000">
                <a:solidFill>
                  <a:schemeClr val="tx2"/>
                </a:solidFill>
                <a:latin typeface="Marianne" panose="02000000000000000000" pitchFamily="2" charset="0"/>
              </a:defRPr>
            </a:lvl7pPr>
            <a:lvl8pPr>
              <a:spcAft>
                <a:spcPts val="0"/>
              </a:spcAft>
              <a:defRPr sz="2000">
                <a:solidFill>
                  <a:schemeClr val="tx2"/>
                </a:solidFill>
                <a:latin typeface="Marianne" panose="02000000000000000000" pitchFamily="2" charset="0"/>
              </a:defRPr>
            </a:lvl8pPr>
            <a:lvl9pPr>
              <a:spcAft>
                <a:spcPts val="0"/>
              </a:spcAft>
              <a:defRPr sz="2000">
                <a:solidFill>
                  <a:schemeClr val="tx2"/>
                </a:solidFill>
                <a:latin typeface="Marianne" panose="02000000000000000000" pitchFamily="2" charset="0"/>
              </a:defRPr>
            </a:lvl9pPr>
          </a:lstStyle>
          <a:p>
            <a:pPr lvl="0"/>
            <a:r>
              <a:rPr lang="en-US" dirty="0"/>
              <a:t>Lorem Ipsum dolor</a:t>
            </a:r>
            <a:endParaRPr lang="fr-FR" dirty="0"/>
          </a:p>
        </p:txBody>
      </p:sp>
      <p:sp>
        <p:nvSpPr>
          <p:cNvPr id="23" name="Text Placeholder 14">
            <a:extLst>
              <a:ext uri="{FF2B5EF4-FFF2-40B4-BE49-F238E27FC236}">
                <a16:creationId xmlns:a16="http://schemas.microsoft.com/office/drawing/2014/main" id="{A000BC19-DB50-E677-7355-D7CD4C783565}"/>
              </a:ext>
            </a:extLst>
          </p:cNvPr>
          <p:cNvSpPr>
            <a:spLocks noGrp="1"/>
          </p:cNvSpPr>
          <p:nvPr>
            <p:ph type="body" sz="quarter" idx="33" hasCustomPrompt="1"/>
          </p:nvPr>
        </p:nvSpPr>
        <p:spPr>
          <a:xfrm>
            <a:off x="5366419" y="3864061"/>
            <a:ext cx="620043" cy="276999"/>
          </a:xfrm>
        </p:spPr>
        <p:txBody>
          <a:bodyPr anchor="ctr"/>
          <a:lstStyle>
            <a:lvl1pPr algn="r">
              <a:lnSpc>
                <a:spcPct val="100000"/>
              </a:lnSpc>
              <a:spcAft>
                <a:spcPts val="0"/>
              </a:spcAft>
              <a:defRPr sz="1200">
                <a:solidFill>
                  <a:schemeClr val="bg2"/>
                </a:solidFill>
                <a:latin typeface="Marianne" panose="02000000000000000000" pitchFamily="2" charset="0"/>
              </a:defRPr>
            </a:lvl1pPr>
            <a:lvl2pPr algn="r">
              <a:lnSpc>
                <a:spcPct val="100000"/>
              </a:lnSpc>
              <a:spcAft>
                <a:spcPts val="0"/>
              </a:spcAft>
              <a:defRPr sz="1200">
                <a:solidFill>
                  <a:schemeClr val="tx2"/>
                </a:solidFill>
                <a:latin typeface="Marianne" panose="02000000000000000000" pitchFamily="2" charset="0"/>
              </a:defRPr>
            </a:lvl2pPr>
            <a:lvl3pPr algn="r">
              <a:lnSpc>
                <a:spcPct val="100000"/>
              </a:lnSpc>
              <a:spcAft>
                <a:spcPts val="0"/>
              </a:spcAft>
              <a:defRPr sz="1200">
                <a:solidFill>
                  <a:schemeClr val="tx2"/>
                </a:solidFill>
                <a:latin typeface="Marianne" panose="02000000000000000000" pitchFamily="2" charset="0"/>
              </a:defRPr>
            </a:lvl3pPr>
            <a:lvl4pPr algn="r">
              <a:lnSpc>
                <a:spcPct val="100000"/>
              </a:lnSpc>
              <a:spcAft>
                <a:spcPts val="0"/>
              </a:spcAft>
              <a:defRPr sz="1200">
                <a:solidFill>
                  <a:schemeClr val="tx2"/>
                </a:solidFill>
                <a:latin typeface="Marianne" panose="02000000000000000000" pitchFamily="2" charset="0"/>
              </a:defRPr>
            </a:lvl4pPr>
            <a:lvl5pPr algn="r">
              <a:lnSpc>
                <a:spcPct val="100000"/>
              </a:lnSpc>
              <a:spcAft>
                <a:spcPts val="0"/>
              </a:spcAft>
              <a:defRPr sz="1200">
                <a:solidFill>
                  <a:schemeClr val="tx2"/>
                </a:solidFill>
                <a:latin typeface="Marianne" panose="02000000000000000000" pitchFamily="2" charset="0"/>
              </a:defRPr>
            </a:lvl5pPr>
            <a:lvl6pPr algn="r">
              <a:lnSpc>
                <a:spcPct val="100000"/>
              </a:lnSpc>
              <a:spcAft>
                <a:spcPts val="0"/>
              </a:spcAft>
              <a:defRPr sz="1200">
                <a:solidFill>
                  <a:schemeClr val="tx2"/>
                </a:solidFill>
                <a:latin typeface="Marianne" panose="02000000000000000000" pitchFamily="2" charset="0"/>
              </a:defRPr>
            </a:lvl6pPr>
            <a:lvl7pPr algn="r">
              <a:lnSpc>
                <a:spcPct val="100000"/>
              </a:lnSpc>
              <a:spcAft>
                <a:spcPts val="0"/>
              </a:spcAft>
              <a:defRPr sz="1200">
                <a:solidFill>
                  <a:schemeClr val="tx2"/>
                </a:solidFill>
                <a:latin typeface="Marianne" panose="02000000000000000000" pitchFamily="2" charset="0"/>
              </a:defRPr>
            </a:lvl7pPr>
            <a:lvl8pPr algn="r">
              <a:lnSpc>
                <a:spcPct val="100000"/>
              </a:lnSpc>
              <a:spcAft>
                <a:spcPts val="0"/>
              </a:spcAft>
              <a:defRPr sz="1200">
                <a:solidFill>
                  <a:schemeClr val="tx2"/>
                </a:solidFill>
                <a:latin typeface="Marianne" panose="02000000000000000000" pitchFamily="2" charset="0"/>
              </a:defRPr>
            </a:lvl8pPr>
            <a:lvl9pPr algn="r">
              <a:lnSpc>
                <a:spcPct val="100000"/>
              </a:lnSpc>
              <a:spcAft>
                <a:spcPts val="0"/>
              </a:spcAft>
              <a:defRPr sz="1200">
                <a:solidFill>
                  <a:schemeClr val="tx2"/>
                </a:solidFill>
                <a:latin typeface="Marianne" panose="02000000000000000000" pitchFamily="2" charset="0"/>
              </a:defRPr>
            </a:lvl9pPr>
          </a:lstStyle>
          <a:p>
            <a:pPr lvl="0"/>
            <a:r>
              <a:rPr lang="en-US" dirty="0"/>
              <a:t>01</a:t>
            </a:r>
            <a:endParaRPr lang="fr-FR" dirty="0"/>
          </a:p>
        </p:txBody>
      </p:sp>
      <p:sp>
        <p:nvSpPr>
          <p:cNvPr id="35" name="Text Placeholder 14">
            <a:extLst>
              <a:ext uri="{FF2B5EF4-FFF2-40B4-BE49-F238E27FC236}">
                <a16:creationId xmlns:a16="http://schemas.microsoft.com/office/drawing/2014/main" id="{E7E3DB5D-9972-95BF-8E26-B41F2DD80B13}"/>
              </a:ext>
            </a:extLst>
          </p:cNvPr>
          <p:cNvSpPr>
            <a:spLocks noGrp="1"/>
          </p:cNvSpPr>
          <p:nvPr>
            <p:ph type="body" sz="quarter" idx="39" hasCustomPrompt="1"/>
          </p:nvPr>
        </p:nvSpPr>
        <p:spPr>
          <a:xfrm>
            <a:off x="890271" y="4359351"/>
            <a:ext cx="386557" cy="386557"/>
          </a:xfrm>
          <a:prstGeom prst="ellipse">
            <a:avLst/>
          </a:prstGeom>
          <a:solidFill>
            <a:schemeClr val="accent2"/>
          </a:solidFill>
        </p:spPr>
        <p:txBody>
          <a:bodyPr anchor="ctr"/>
          <a:lstStyle>
            <a:lvl1pPr algn="ctr">
              <a:lnSpc>
                <a:spcPct val="100000"/>
              </a:lnSpc>
              <a:spcAft>
                <a:spcPts val="0"/>
              </a:spcAft>
              <a:defRPr sz="1800" b="1">
                <a:solidFill>
                  <a:schemeClr val="tx2"/>
                </a:solidFill>
                <a:latin typeface="+mj-lt"/>
              </a:defRPr>
            </a:lvl1pPr>
            <a:lvl2pPr algn="ctr">
              <a:lnSpc>
                <a:spcPct val="100000"/>
              </a:lnSpc>
              <a:spcAft>
                <a:spcPts val="0"/>
              </a:spcAft>
              <a:defRPr sz="1800">
                <a:solidFill>
                  <a:schemeClr val="tx2"/>
                </a:solidFill>
                <a:latin typeface="+mj-lt"/>
              </a:defRPr>
            </a:lvl2pPr>
            <a:lvl3pPr algn="ctr">
              <a:lnSpc>
                <a:spcPct val="100000"/>
              </a:lnSpc>
              <a:spcAft>
                <a:spcPts val="0"/>
              </a:spcAft>
              <a:defRPr sz="1800">
                <a:solidFill>
                  <a:schemeClr val="tx2"/>
                </a:solidFill>
                <a:latin typeface="+mj-lt"/>
              </a:defRPr>
            </a:lvl3pPr>
            <a:lvl4pPr algn="ctr">
              <a:lnSpc>
                <a:spcPct val="100000"/>
              </a:lnSpc>
              <a:spcAft>
                <a:spcPts val="0"/>
              </a:spcAft>
              <a:defRPr sz="1800">
                <a:solidFill>
                  <a:schemeClr val="tx2"/>
                </a:solidFill>
                <a:latin typeface="+mj-lt"/>
              </a:defRPr>
            </a:lvl4pPr>
            <a:lvl5pPr algn="ctr">
              <a:lnSpc>
                <a:spcPct val="100000"/>
              </a:lnSpc>
              <a:spcAft>
                <a:spcPts val="0"/>
              </a:spcAft>
              <a:defRPr sz="1800">
                <a:solidFill>
                  <a:schemeClr val="tx2"/>
                </a:solidFill>
                <a:latin typeface="+mj-lt"/>
              </a:defRPr>
            </a:lvl5pPr>
            <a:lvl6pPr algn="ctr">
              <a:lnSpc>
                <a:spcPct val="100000"/>
              </a:lnSpc>
              <a:spcAft>
                <a:spcPts val="0"/>
              </a:spcAft>
              <a:defRPr sz="1800">
                <a:solidFill>
                  <a:schemeClr val="tx2"/>
                </a:solidFill>
                <a:latin typeface="+mj-lt"/>
              </a:defRPr>
            </a:lvl6pPr>
            <a:lvl7pPr algn="ctr">
              <a:lnSpc>
                <a:spcPct val="100000"/>
              </a:lnSpc>
              <a:spcAft>
                <a:spcPts val="0"/>
              </a:spcAft>
              <a:defRPr sz="1800">
                <a:solidFill>
                  <a:schemeClr val="tx2"/>
                </a:solidFill>
                <a:latin typeface="+mj-lt"/>
              </a:defRPr>
            </a:lvl7pPr>
            <a:lvl8pPr algn="ctr">
              <a:lnSpc>
                <a:spcPct val="100000"/>
              </a:lnSpc>
              <a:spcAft>
                <a:spcPts val="0"/>
              </a:spcAft>
              <a:defRPr sz="1800">
                <a:solidFill>
                  <a:schemeClr val="tx2"/>
                </a:solidFill>
                <a:latin typeface="+mj-lt"/>
              </a:defRPr>
            </a:lvl8pPr>
            <a:lvl9pPr algn="ctr">
              <a:lnSpc>
                <a:spcPct val="100000"/>
              </a:lnSpc>
              <a:spcAft>
                <a:spcPts val="0"/>
              </a:spcAft>
              <a:defRPr sz="1800">
                <a:solidFill>
                  <a:schemeClr val="tx2"/>
                </a:solidFill>
                <a:latin typeface="+mj-lt"/>
              </a:defRPr>
            </a:lvl9pPr>
          </a:lstStyle>
          <a:p>
            <a:pPr lvl="0"/>
            <a:r>
              <a:rPr lang="en-US" dirty="0"/>
              <a:t>01</a:t>
            </a:r>
          </a:p>
        </p:txBody>
      </p:sp>
      <p:sp>
        <p:nvSpPr>
          <p:cNvPr id="11" name="Text Placeholder 14">
            <a:extLst>
              <a:ext uri="{FF2B5EF4-FFF2-40B4-BE49-F238E27FC236}">
                <a16:creationId xmlns:a16="http://schemas.microsoft.com/office/drawing/2014/main" id="{D20FE6B7-05BF-A511-A0CC-06B5A4776BF7}"/>
              </a:ext>
            </a:extLst>
          </p:cNvPr>
          <p:cNvSpPr>
            <a:spLocks noGrp="1"/>
          </p:cNvSpPr>
          <p:nvPr>
            <p:ph type="body" sz="quarter" idx="29" hasCustomPrompt="1"/>
          </p:nvPr>
        </p:nvSpPr>
        <p:spPr>
          <a:xfrm>
            <a:off x="1447800" y="4414130"/>
            <a:ext cx="3561010" cy="276999"/>
          </a:xfrm>
        </p:spPr>
        <p:txBody>
          <a:bodyPr anchor="t"/>
          <a:lstStyle>
            <a:lvl1pPr>
              <a:lnSpc>
                <a:spcPct val="100000"/>
              </a:lnSpc>
              <a:spcAft>
                <a:spcPts val="0"/>
              </a:spcAft>
              <a:defRPr sz="2000">
                <a:solidFill>
                  <a:schemeClr val="bg2"/>
                </a:solidFill>
                <a:latin typeface="Marianne" panose="02000000000000000000" pitchFamily="2" charset="0"/>
              </a:defRPr>
            </a:lvl1pPr>
            <a:lvl2pPr>
              <a:spcAft>
                <a:spcPts val="0"/>
              </a:spcAft>
              <a:defRPr sz="2000">
                <a:solidFill>
                  <a:schemeClr val="tx2"/>
                </a:solidFill>
                <a:latin typeface="Marianne" panose="02000000000000000000" pitchFamily="2" charset="0"/>
              </a:defRPr>
            </a:lvl2pPr>
            <a:lvl3pPr>
              <a:spcAft>
                <a:spcPts val="0"/>
              </a:spcAft>
              <a:defRPr sz="2000">
                <a:solidFill>
                  <a:schemeClr val="tx2"/>
                </a:solidFill>
                <a:latin typeface="Marianne" panose="02000000000000000000" pitchFamily="2" charset="0"/>
              </a:defRPr>
            </a:lvl3pPr>
            <a:lvl4pPr>
              <a:spcAft>
                <a:spcPts val="0"/>
              </a:spcAft>
              <a:defRPr sz="2000">
                <a:solidFill>
                  <a:schemeClr val="tx2"/>
                </a:solidFill>
                <a:latin typeface="Marianne" panose="02000000000000000000" pitchFamily="2" charset="0"/>
              </a:defRPr>
            </a:lvl4pPr>
            <a:lvl5pPr>
              <a:spcAft>
                <a:spcPts val="0"/>
              </a:spcAft>
              <a:defRPr sz="2000">
                <a:solidFill>
                  <a:schemeClr val="tx2"/>
                </a:solidFill>
                <a:latin typeface="Marianne" panose="02000000000000000000" pitchFamily="2" charset="0"/>
              </a:defRPr>
            </a:lvl5pPr>
            <a:lvl6pPr>
              <a:spcAft>
                <a:spcPts val="0"/>
              </a:spcAft>
              <a:defRPr sz="2000">
                <a:solidFill>
                  <a:schemeClr val="tx2"/>
                </a:solidFill>
                <a:latin typeface="Marianne" panose="02000000000000000000" pitchFamily="2" charset="0"/>
              </a:defRPr>
            </a:lvl6pPr>
            <a:lvl7pPr>
              <a:spcAft>
                <a:spcPts val="0"/>
              </a:spcAft>
              <a:defRPr sz="2000">
                <a:solidFill>
                  <a:schemeClr val="tx2"/>
                </a:solidFill>
                <a:latin typeface="Marianne" panose="02000000000000000000" pitchFamily="2" charset="0"/>
              </a:defRPr>
            </a:lvl7pPr>
            <a:lvl8pPr>
              <a:spcAft>
                <a:spcPts val="0"/>
              </a:spcAft>
              <a:defRPr sz="2000">
                <a:solidFill>
                  <a:schemeClr val="tx2"/>
                </a:solidFill>
                <a:latin typeface="Marianne" panose="02000000000000000000" pitchFamily="2" charset="0"/>
              </a:defRPr>
            </a:lvl8pPr>
            <a:lvl9pPr>
              <a:spcAft>
                <a:spcPts val="0"/>
              </a:spcAft>
              <a:defRPr sz="2000">
                <a:solidFill>
                  <a:schemeClr val="tx2"/>
                </a:solidFill>
                <a:latin typeface="Marianne" panose="02000000000000000000" pitchFamily="2" charset="0"/>
              </a:defRPr>
            </a:lvl9pPr>
          </a:lstStyle>
          <a:p>
            <a:pPr lvl="0"/>
            <a:r>
              <a:rPr lang="en-US" dirty="0"/>
              <a:t>Lorem Ipsum dolor</a:t>
            </a:r>
            <a:endParaRPr lang="fr-FR" dirty="0"/>
          </a:p>
        </p:txBody>
      </p:sp>
      <p:sp>
        <p:nvSpPr>
          <p:cNvPr id="27" name="Text Placeholder 14">
            <a:extLst>
              <a:ext uri="{FF2B5EF4-FFF2-40B4-BE49-F238E27FC236}">
                <a16:creationId xmlns:a16="http://schemas.microsoft.com/office/drawing/2014/main" id="{BEB2FB84-7627-2484-7150-6E9A9BA91436}"/>
              </a:ext>
            </a:extLst>
          </p:cNvPr>
          <p:cNvSpPr>
            <a:spLocks noGrp="1"/>
          </p:cNvSpPr>
          <p:nvPr>
            <p:ph type="body" sz="quarter" idx="34" hasCustomPrompt="1"/>
          </p:nvPr>
        </p:nvSpPr>
        <p:spPr>
          <a:xfrm>
            <a:off x="5366419" y="4414130"/>
            <a:ext cx="620043" cy="276999"/>
          </a:xfrm>
        </p:spPr>
        <p:txBody>
          <a:bodyPr anchor="ctr"/>
          <a:lstStyle>
            <a:lvl1pPr algn="r">
              <a:lnSpc>
                <a:spcPct val="100000"/>
              </a:lnSpc>
              <a:spcAft>
                <a:spcPts val="0"/>
              </a:spcAft>
              <a:defRPr sz="1200">
                <a:solidFill>
                  <a:schemeClr val="bg2"/>
                </a:solidFill>
                <a:latin typeface="Marianne" panose="02000000000000000000" pitchFamily="2" charset="0"/>
              </a:defRPr>
            </a:lvl1pPr>
            <a:lvl2pPr algn="r">
              <a:lnSpc>
                <a:spcPct val="100000"/>
              </a:lnSpc>
              <a:spcAft>
                <a:spcPts val="0"/>
              </a:spcAft>
              <a:defRPr sz="1200">
                <a:solidFill>
                  <a:schemeClr val="tx2"/>
                </a:solidFill>
                <a:latin typeface="Marianne" panose="02000000000000000000" pitchFamily="2" charset="0"/>
              </a:defRPr>
            </a:lvl2pPr>
            <a:lvl3pPr algn="r">
              <a:lnSpc>
                <a:spcPct val="100000"/>
              </a:lnSpc>
              <a:spcAft>
                <a:spcPts val="0"/>
              </a:spcAft>
              <a:defRPr sz="1200">
                <a:solidFill>
                  <a:schemeClr val="tx2"/>
                </a:solidFill>
                <a:latin typeface="Marianne" panose="02000000000000000000" pitchFamily="2" charset="0"/>
              </a:defRPr>
            </a:lvl3pPr>
            <a:lvl4pPr algn="r">
              <a:lnSpc>
                <a:spcPct val="100000"/>
              </a:lnSpc>
              <a:spcAft>
                <a:spcPts val="0"/>
              </a:spcAft>
              <a:defRPr sz="1200">
                <a:solidFill>
                  <a:schemeClr val="tx2"/>
                </a:solidFill>
                <a:latin typeface="Marianne" panose="02000000000000000000" pitchFamily="2" charset="0"/>
              </a:defRPr>
            </a:lvl4pPr>
            <a:lvl5pPr algn="r">
              <a:lnSpc>
                <a:spcPct val="100000"/>
              </a:lnSpc>
              <a:spcAft>
                <a:spcPts val="0"/>
              </a:spcAft>
              <a:defRPr sz="1200">
                <a:solidFill>
                  <a:schemeClr val="tx2"/>
                </a:solidFill>
                <a:latin typeface="Marianne" panose="02000000000000000000" pitchFamily="2" charset="0"/>
              </a:defRPr>
            </a:lvl5pPr>
            <a:lvl6pPr algn="r">
              <a:lnSpc>
                <a:spcPct val="100000"/>
              </a:lnSpc>
              <a:spcAft>
                <a:spcPts val="0"/>
              </a:spcAft>
              <a:defRPr sz="1200">
                <a:solidFill>
                  <a:schemeClr val="tx2"/>
                </a:solidFill>
                <a:latin typeface="Marianne" panose="02000000000000000000" pitchFamily="2" charset="0"/>
              </a:defRPr>
            </a:lvl6pPr>
            <a:lvl7pPr algn="r">
              <a:lnSpc>
                <a:spcPct val="100000"/>
              </a:lnSpc>
              <a:spcAft>
                <a:spcPts val="0"/>
              </a:spcAft>
              <a:defRPr sz="1200">
                <a:solidFill>
                  <a:schemeClr val="tx2"/>
                </a:solidFill>
                <a:latin typeface="Marianne" panose="02000000000000000000" pitchFamily="2" charset="0"/>
              </a:defRPr>
            </a:lvl7pPr>
            <a:lvl8pPr algn="r">
              <a:lnSpc>
                <a:spcPct val="100000"/>
              </a:lnSpc>
              <a:spcAft>
                <a:spcPts val="0"/>
              </a:spcAft>
              <a:defRPr sz="1200">
                <a:solidFill>
                  <a:schemeClr val="tx2"/>
                </a:solidFill>
                <a:latin typeface="Marianne" panose="02000000000000000000" pitchFamily="2" charset="0"/>
              </a:defRPr>
            </a:lvl8pPr>
            <a:lvl9pPr algn="r">
              <a:lnSpc>
                <a:spcPct val="100000"/>
              </a:lnSpc>
              <a:spcAft>
                <a:spcPts val="0"/>
              </a:spcAft>
              <a:defRPr sz="1200">
                <a:solidFill>
                  <a:schemeClr val="tx2"/>
                </a:solidFill>
                <a:latin typeface="Marianne" panose="02000000000000000000" pitchFamily="2" charset="0"/>
              </a:defRPr>
            </a:lvl9pPr>
          </a:lstStyle>
          <a:p>
            <a:pPr lvl="0"/>
            <a:r>
              <a:rPr lang="en-US" dirty="0"/>
              <a:t>01</a:t>
            </a:r>
            <a:endParaRPr lang="fr-FR" dirty="0"/>
          </a:p>
        </p:txBody>
      </p:sp>
      <p:sp>
        <p:nvSpPr>
          <p:cNvPr id="36" name="Text Placeholder 14">
            <a:extLst>
              <a:ext uri="{FF2B5EF4-FFF2-40B4-BE49-F238E27FC236}">
                <a16:creationId xmlns:a16="http://schemas.microsoft.com/office/drawing/2014/main" id="{96DDA1FC-B4C7-ACA8-6757-196599F8FEF6}"/>
              </a:ext>
            </a:extLst>
          </p:cNvPr>
          <p:cNvSpPr>
            <a:spLocks noGrp="1"/>
          </p:cNvSpPr>
          <p:nvPr>
            <p:ph type="body" sz="quarter" idx="40" hasCustomPrompt="1"/>
          </p:nvPr>
        </p:nvSpPr>
        <p:spPr>
          <a:xfrm>
            <a:off x="890271" y="4909419"/>
            <a:ext cx="386557" cy="386557"/>
          </a:xfrm>
          <a:prstGeom prst="ellipse">
            <a:avLst/>
          </a:prstGeom>
          <a:solidFill>
            <a:schemeClr val="accent2"/>
          </a:solidFill>
        </p:spPr>
        <p:txBody>
          <a:bodyPr anchor="ctr"/>
          <a:lstStyle>
            <a:lvl1pPr algn="ctr">
              <a:lnSpc>
                <a:spcPct val="100000"/>
              </a:lnSpc>
              <a:spcAft>
                <a:spcPts val="0"/>
              </a:spcAft>
              <a:defRPr sz="1800" b="1">
                <a:solidFill>
                  <a:schemeClr val="tx2"/>
                </a:solidFill>
                <a:latin typeface="+mj-lt"/>
              </a:defRPr>
            </a:lvl1pPr>
            <a:lvl2pPr algn="ctr">
              <a:lnSpc>
                <a:spcPct val="100000"/>
              </a:lnSpc>
              <a:spcAft>
                <a:spcPts val="0"/>
              </a:spcAft>
              <a:defRPr sz="1800">
                <a:solidFill>
                  <a:schemeClr val="tx2"/>
                </a:solidFill>
                <a:latin typeface="+mj-lt"/>
              </a:defRPr>
            </a:lvl2pPr>
            <a:lvl3pPr algn="ctr">
              <a:lnSpc>
                <a:spcPct val="100000"/>
              </a:lnSpc>
              <a:spcAft>
                <a:spcPts val="0"/>
              </a:spcAft>
              <a:defRPr sz="1800">
                <a:solidFill>
                  <a:schemeClr val="tx2"/>
                </a:solidFill>
                <a:latin typeface="+mj-lt"/>
              </a:defRPr>
            </a:lvl3pPr>
            <a:lvl4pPr algn="ctr">
              <a:lnSpc>
                <a:spcPct val="100000"/>
              </a:lnSpc>
              <a:spcAft>
                <a:spcPts val="0"/>
              </a:spcAft>
              <a:defRPr sz="1800">
                <a:solidFill>
                  <a:schemeClr val="tx2"/>
                </a:solidFill>
                <a:latin typeface="+mj-lt"/>
              </a:defRPr>
            </a:lvl4pPr>
            <a:lvl5pPr algn="ctr">
              <a:lnSpc>
                <a:spcPct val="100000"/>
              </a:lnSpc>
              <a:spcAft>
                <a:spcPts val="0"/>
              </a:spcAft>
              <a:defRPr sz="1800">
                <a:solidFill>
                  <a:schemeClr val="tx2"/>
                </a:solidFill>
                <a:latin typeface="+mj-lt"/>
              </a:defRPr>
            </a:lvl5pPr>
            <a:lvl6pPr algn="ctr">
              <a:lnSpc>
                <a:spcPct val="100000"/>
              </a:lnSpc>
              <a:spcAft>
                <a:spcPts val="0"/>
              </a:spcAft>
              <a:defRPr sz="1800">
                <a:solidFill>
                  <a:schemeClr val="tx2"/>
                </a:solidFill>
                <a:latin typeface="+mj-lt"/>
              </a:defRPr>
            </a:lvl6pPr>
            <a:lvl7pPr algn="ctr">
              <a:lnSpc>
                <a:spcPct val="100000"/>
              </a:lnSpc>
              <a:spcAft>
                <a:spcPts val="0"/>
              </a:spcAft>
              <a:defRPr sz="1800">
                <a:solidFill>
                  <a:schemeClr val="tx2"/>
                </a:solidFill>
                <a:latin typeface="+mj-lt"/>
              </a:defRPr>
            </a:lvl7pPr>
            <a:lvl8pPr algn="ctr">
              <a:lnSpc>
                <a:spcPct val="100000"/>
              </a:lnSpc>
              <a:spcAft>
                <a:spcPts val="0"/>
              </a:spcAft>
              <a:defRPr sz="1800">
                <a:solidFill>
                  <a:schemeClr val="tx2"/>
                </a:solidFill>
                <a:latin typeface="+mj-lt"/>
              </a:defRPr>
            </a:lvl8pPr>
            <a:lvl9pPr algn="ctr">
              <a:lnSpc>
                <a:spcPct val="100000"/>
              </a:lnSpc>
              <a:spcAft>
                <a:spcPts val="0"/>
              </a:spcAft>
              <a:defRPr sz="1800">
                <a:solidFill>
                  <a:schemeClr val="tx2"/>
                </a:solidFill>
                <a:latin typeface="+mj-lt"/>
              </a:defRPr>
            </a:lvl9pPr>
          </a:lstStyle>
          <a:p>
            <a:pPr lvl="0"/>
            <a:r>
              <a:rPr lang="en-US" dirty="0"/>
              <a:t>01</a:t>
            </a:r>
          </a:p>
        </p:txBody>
      </p:sp>
      <p:sp>
        <p:nvSpPr>
          <p:cNvPr id="18" name="Text Placeholder 14">
            <a:extLst>
              <a:ext uri="{FF2B5EF4-FFF2-40B4-BE49-F238E27FC236}">
                <a16:creationId xmlns:a16="http://schemas.microsoft.com/office/drawing/2014/main" id="{F9843044-F090-699F-98AE-9CDDABBFF63A}"/>
              </a:ext>
            </a:extLst>
          </p:cNvPr>
          <p:cNvSpPr>
            <a:spLocks noGrp="1"/>
          </p:cNvSpPr>
          <p:nvPr>
            <p:ph type="body" sz="quarter" idx="30" hasCustomPrompt="1"/>
          </p:nvPr>
        </p:nvSpPr>
        <p:spPr>
          <a:xfrm>
            <a:off x="1447800" y="4964198"/>
            <a:ext cx="3561010" cy="276999"/>
          </a:xfrm>
        </p:spPr>
        <p:txBody>
          <a:bodyPr anchor="t"/>
          <a:lstStyle>
            <a:lvl1pPr>
              <a:lnSpc>
                <a:spcPct val="100000"/>
              </a:lnSpc>
              <a:spcAft>
                <a:spcPts val="0"/>
              </a:spcAft>
              <a:defRPr sz="2000">
                <a:solidFill>
                  <a:schemeClr val="bg2"/>
                </a:solidFill>
                <a:latin typeface="Marianne" panose="02000000000000000000" pitchFamily="2" charset="0"/>
              </a:defRPr>
            </a:lvl1pPr>
            <a:lvl2pPr>
              <a:spcAft>
                <a:spcPts val="0"/>
              </a:spcAft>
              <a:defRPr sz="2000">
                <a:solidFill>
                  <a:schemeClr val="tx2"/>
                </a:solidFill>
                <a:latin typeface="Marianne" panose="02000000000000000000" pitchFamily="2" charset="0"/>
              </a:defRPr>
            </a:lvl2pPr>
            <a:lvl3pPr>
              <a:spcAft>
                <a:spcPts val="0"/>
              </a:spcAft>
              <a:defRPr sz="2000">
                <a:solidFill>
                  <a:schemeClr val="tx2"/>
                </a:solidFill>
                <a:latin typeface="Marianne" panose="02000000000000000000" pitchFamily="2" charset="0"/>
              </a:defRPr>
            </a:lvl3pPr>
            <a:lvl4pPr>
              <a:spcAft>
                <a:spcPts val="0"/>
              </a:spcAft>
              <a:defRPr sz="2000">
                <a:solidFill>
                  <a:schemeClr val="tx2"/>
                </a:solidFill>
                <a:latin typeface="Marianne" panose="02000000000000000000" pitchFamily="2" charset="0"/>
              </a:defRPr>
            </a:lvl4pPr>
            <a:lvl5pPr>
              <a:spcAft>
                <a:spcPts val="0"/>
              </a:spcAft>
              <a:defRPr sz="2000">
                <a:solidFill>
                  <a:schemeClr val="tx2"/>
                </a:solidFill>
                <a:latin typeface="Marianne" panose="02000000000000000000" pitchFamily="2" charset="0"/>
              </a:defRPr>
            </a:lvl5pPr>
            <a:lvl6pPr>
              <a:spcAft>
                <a:spcPts val="0"/>
              </a:spcAft>
              <a:defRPr sz="2000">
                <a:solidFill>
                  <a:schemeClr val="tx2"/>
                </a:solidFill>
                <a:latin typeface="Marianne" panose="02000000000000000000" pitchFamily="2" charset="0"/>
              </a:defRPr>
            </a:lvl6pPr>
            <a:lvl7pPr>
              <a:spcAft>
                <a:spcPts val="0"/>
              </a:spcAft>
              <a:defRPr sz="2000">
                <a:solidFill>
                  <a:schemeClr val="tx2"/>
                </a:solidFill>
                <a:latin typeface="Marianne" panose="02000000000000000000" pitchFamily="2" charset="0"/>
              </a:defRPr>
            </a:lvl7pPr>
            <a:lvl8pPr>
              <a:spcAft>
                <a:spcPts val="0"/>
              </a:spcAft>
              <a:defRPr sz="2000">
                <a:solidFill>
                  <a:schemeClr val="tx2"/>
                </a:solidFill>
                <a:latin typeface="Marianne" panose="02000000000000000000" pitchFamily="2" charset="0"/>
              </a:defRPr>
            </a:lvl8pPr>
            <a:lvl9pPr>
              <a:spcAft>
                <a:spcPts val="0"/>
              </a:spcAft>
              <a:defRPr sz="2000">
                <a:solidFill>
                  <a:schemeClr val="tx2"/>
                </a:solidFill>
                <a:latin typeface="Marianne" panose="02000000000000000000" pitchFamily="2" charset="0"/>
              </a:defRPr>
            </a:lvl9pPr>
          </a:lstStyle>
          <a:p>
            <a:pPr lvl="0"/>
            <a:r>
              <a:rPr lang="en-US" dirty="0"/>
              <a:t>Lorem Ipsum dolor</a:t>
            </a:r>
            <a:endParaRPr lang="fr-FR" dirty="0"/>
          </a:p>
        </p:txBody>
      </p:sp>
      <p:sp>
        <p:nvSpPr>
          <p:cNvPr id="28" name="Text Placeholder 14">
            <a:extLst>
              <a:ext uri="{FF2B5EF4-FFF2-40B4-BE49-F238E27FC236}">
                <a16:creationId xmlns:a16="http://schemas.microsoft.com/office/drawing/2014/main" id="{AD052443-8F73-B181-4555-CADF915EF919}"/>
              </a:ext>
            </a:extLst>
          </p:cNvPr>
          <p:cNvSpPr>
            <a:spLocks noGrp="1"/>
          </p:cNvSpPr>
          <p:nvPr>
            <p:ph type="body" sz="quarter" idx="35" hasCustomPrompt="1"/>
          </p:nvPr>
        </p:nvSpPr>
        <p:spPr>
          <a:xfrm>
            <a:off x="5366419" y="4964198"/>
            <a:ext cx="620043" cy="276999"/>
          </a:xfrm>
        </p:spPr>
        <p:txBody>
          <a:bodyPr anchor="ctr"/>
          <a:lstStyle>
            <a:lvl1pPr algn="r">
              <a:lnSpc>
                <a:spcPct val="100000"/>
              </a:lnSpc>
              <a:spcAft>
                <a:spcPts val="0"/>
              </a:spcAft>
              <a:defRPr sz="1200">
                <a:solidFill>
                  <a:schemeClr val="bg2"/>
                </a:solidFill>
                <a:latin typeface="Marianne" panose="02000000000000000000" pitchFamily="2" charset="0"/>
              </a:defRPr>
            </a:lvl1pPr>
            <a:lvl2pPr algn="r">
              <a:lnSpc>
                <a:spcPct val="100000"/>
              </a:lnSpc>
              <a:spcAft>
                <a:spcPts val="0"/>
              </a:spcAft>
              <a:defRPr sz="1200">
                <a:solidFill>
                  <a:schemeClr val="tx2"/>
                </a:solidFill>
                <a:latin typeface="Marianne" panose="02000000000000000000" pitchFamily="2" charset="0"/>
              </a:defRPr>
            </a:lvl2pPr>
            <a:lvl3pPr algn="r">
              <a:lnSpc>
                <a:spcPct val="100000"/>
              </a:lnSpc>
              <a:spcAft>
                <a:spcPts val="0"/>
              </a:spcAft>
              <a:defRPr sz="1200">
                <a:solidFill>
                  <a:schemeClr val="tx2"/>
                </a:solidFill>
                <a:latin typeface="Marianne" panose="02000000000000000000" pitchFamily="2" charset="0"/>
              </a:defRPr>
            </a:lvl3pPr>
            <a:lvl4pPr algn="r">
              <a:lnSpc>
                <a:spcPct val="100000"/>
              </a:lnSpc>
              <a:spcAft>
                <a:spcPts val="0"/>
              </a:spcAft>
              <a:defRPr sz="1200">
                <a:solidFill>
                  <a:schemeClr val="tx2"/>
                </a:solidFill>
                <a:latin typeface="Marianne" panose="02000000000000000000" pitchFamily="2" charset="0"/>
              </a:defRPr>
            </a:lvl4pPr>
            <a:lvl5pPr algn="r">
              <a:lnSpc>
                <a:spcPct val="100000"/>
              </a:lnSpc>
              <a:spcAft>
                <a:spcPts val="0"/>
              </a:spcAft>
              <a:defRPr sz="1200">
                <a:solidFill>
                  <a:schemeClr val="tx2"/>
                </a:solidFill>
                <a:latin typeface="Marianne" panose="02000000000000000000" pitchFamily="2" charset="0"/>
              </a:defRPr>
            </a:lvl5pPr>
            <a:lvl6pPr algn="r">
              <a:lnSpc>
                <a:spcPct val="100000"/>
              </a:lnSpc>
              <a:spcAft>
                <a:spcPts val="0"/>
              </a:spcAft>
              <a:defRPr sz="1200">
                <a:solidFill>
                  <a:schemeClr val="tx2"/>
                </a:solidFill>
                <a:latin typeface="Marianne" panose="02000000000000000000" pitchFamily="2" charset="0"/>
              </a:defRPr>
            </a:lvl6pPr>
            <a:lvl7pPr algn="r">
              <a:lnSpc>
                <a:spcPct val="100000"/>
              </a:lnSpc>
              <a:spcAft>
                <a:spcPts val="0"/>
              </a:spcAft>
              <a:defRPr sz="1200">
                <a:solidFill>
                  <a:schemeClr val="tx2"/>
                </a:solidFill>
                <a:latin typeface="Marianne" panose="02000000000000000000" pitchFamily="2" charset="0"/>
              </a:defRPr>
            </a:lvl7pPr>
            <a:lvl8pPr algn="r">
              <a:lnSpc>
                <a:spcPct val="100000"/>
              </a:lnSpc>
              <a:spcAft>
                <a:spcPts val="0"/>
              </a:spcAft>
              <a:defRPr sz="1200">
                <a:solidFill>
                  <a:schemeClr val="tx2"/>
                </a:solidFill>
                <a:latin typeface="Marianne" panose="02000000000000000000" pitchFamily="2" charset="0"/>
              </a:defRPr>
            </a:lvl8pPr>
            <a:lvl9pPr algn="r">
              <a:lnSpc>
                <a:spcPct val="100000"/>
              </a:lnSpc>
              <a:spcAft>
                <a:spcPts val="0"/>
              </a:spcAft>
              <a:defRPr sz="1200">
                <a:solidFill>
                  <a:schemeClr val="tx2"/>
                </a:solidFill>
                <a:latin typeface="Marianne" panose="02000000000000000000" pitchFamily="2" charset="0"/>
              </a:defRPr>
            </a:lvl9pPr>
          </a:lstStyle>
          <a:p>
            <a:pPr lvl="0"/>
            <a:r>
              <a:rPr lang="en-US" dirty="0"/>
              <a:t>01</a:t>
            </a:r>
            <a:endParaRPr lang="fr-FR" dirty="0"/>
          </a:p>
        </p:txBody>
      </p:sp>
      <p:sp>
        <p:nvSpPr>
          <p:cNvPr id="4" name="Footer Placeholder 1" descr="Titre de la diapositive">
            <a:extLst>
              <a:ext uri="{FF2B5EF4-FFF2-40B4-BE49-F238E27FC236}">
                <a16:creationId xmlns:a16="http://schemas.microsoft.com/office/drawing/2014/main" id="{675BD52A-51EA-E760-F9A1-9F6F8ACBD849}"/>
              </a:ext>
            </a:extLst>
          </p:cNvPr>
          <p:cNvSpPr>
            <a:spLocks noGrp="1"/>
          </p:cNvSpPr>
          <p:nvPr>
            <p:ph type="ftr" sz="quarter" idx="10"/>
          </p:nvPr>
        </p:nvSpPr>
        <p:spPr>
          <a:xfrm>
            <a:off x="571758" y="6311001"/>
            <a:ext cx="1856549" cy="235134"/>
          </a:xfrm>
        </p:spPr>
        <p:txBody>
          <a:bodyPr/>
          <a:lstStyle>
            <a:lvl1pPr>
              <a:defRPr>
                <a:solidFill>
                  <a:schemeClr val="bg2"/>
                </a:solidFill>
              </a:defRPr>
            </a:lvl1pPr>
          </a:lstStyle>
          <a:p>
            <a:r>
              <a:rPr lang="fr-FR" dirty="0"/>
              <a:t>Titre de la diapositive</a:t>
            </a:r>
          </a:p>
        </p:txBody>
      </p:sp>
      <p:pic>
        <p:nvPicPr>
          <p:cNvPr id="8" name="Graphic 7">
            <a:extLst>
              <a:ext uri="{FF2B5EF4-FFF2-40B4-BE49-F238E27FC236}">
                <a16:creationId xmlns:a16="http://schemas.microsoft.com/office/drawing/2014/main" id="{FBB62A75-BE87-4F6F-2FC2-1811BCF0B71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0332" y="6180224"/>
            <a:ext cx="896649" cy="444679"/>
          </a:xfrm>
          <a:prstGeom prst="rect">
            <a:avLst/>
          </a:prstGeom>
        </p:spPr>
      </p:pic>
    </p:spTree>
    <p:extLst>
      <p:ext uri="{BB962C8B-B14F-4D97-AF65-F5344CB8AC3E}">
        <p14:creationId xmlns:p14="http://schemas.microsoft.com/office/powerpoint/2010/main" val="3042056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FFFF"/>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7B1D7D4-A77F-CD6E-4F31-696851D72734}"/>
              </a:ext>
              <a:ext uri="{C183D7F6-B498-43B3-948B-1728B52AA6E4}">
                <adec:decorative xmlns:adec="http://schemas.microsoft.com/office/drawing/2017/decorative" val="1"/>
              </a:ext>
            </a:extLst>
          </p:cNvPr>
          <p:cNvSpPr/>
          <p:nvPr userDrawn="1"/>
        </p:nvSpPr>
        <p:spPr>
          <a:xfrm rot="10800000">
            <a:off x="-3" y="0"/>
            <a:ext cx="5587629" cy="6858000"/>
          </a:xfrm>
          <a:custGeom>
            <a:avLst/>
            <a:gdLst>
              <a:gd name="connsiteX0" fmla="*/ 378139 w 5075326"/>
              <a:gd name="connsiteY0" fmla="*/ 0 h 6858000"/>
              <a:gd name="connsiteX1" fmla="*/ 5075326 w 5075326"/>
              <a:gd name="connsiteY1" fmla="*/ 0 h 6858000"/>
              <a:gd name="connsiteX2" fmla="*/ 5075326 w 5075326"/>
              <a:gd name="connsiteY2" fmla="*/ 6858000 h 6858000"/>
              <a:gd name="connsiteX3" fmla="*/ 365542 w 5075326"/>
              <a:gd name="connsiteY3" fmla="*/ 6858000 h 6858000"/>
              <a:gd name="connsiteX4" fmla="*/ 363417 w 5075326"/>
              <a:gd name="connsiteY4" fmla="*/ 6852613 h 6858000"/>
              <a:gd name="connsiteX5" fmla="*/ 168536 w 5075326"/>
              <a:gd name="connsiteY5" fmla="*/ 5986189 h 6858000"/>
              <a:gd name="connsiteX6" fmla="*/ 331966 w 5075326"/>
              <a:gd name="connsiteY6" fmla="*/ 146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5326" h="6858000">
                <a:moveTo>
                  <a:pt x="378139" y="0"/>
                </a:moveTo>
                <a:lnTo>
                  <a:pt x="5075326" y="0"/>
                </a:lnTo>
                <a:lnTo>
                  <a:pt x="5075326" y="6858000"/>
                </a:lnTo>
                <a:lnTo>
                  <a:pt x="365542" y="6858000"/>
                </a:lnTo>
                <a:lnTo>
                  <a:pt x="363417" y="6852613"/>
                </a:lnTo>
                <a:cubicBezTo>
                  <a:pt x="265540" y="6572611"/>
                  <a:pt x="208132" y="6274676"/>
                  <a:pt x="168536" y="5986189"/>
                </a:cubicBezTo>
                <a:cubicBezTo>
                  <a:pt x="-34336" y="4368644"/>
                  <a:pt x="-130792" y="1802044"/>
                  <a:pt x="331966" y="146786"/>
                </a:cubicBezTo>
                <a:close/>
              </a:path>
            </a:pathLst>
          </a:custGeom>
          <a:solidFill>
            <a:schemeClr val="accent1"/>
          </a:solidFill>
          <a:ln w="9525" cap="flat">
            <a:noFill/>
            <a:prstDash val="solid"/>
            <a:miter/>
          </a:ln>
        </p:spPr>
        <p:txBody>
          <a:bodyPr lIns="540000" tIns="360000" rIns="288000" rtlCol="0" anchor="t"/>
          <a:lstStyle/>
          <a:p>
            <a:pPr>
              <a:spcAft>
                <a:spcPts val="2400"/>
              </a:spcAft>
            </a:pPr>
            <a:endParaRPr lang="fr-FR" sz="1200" spc="-30" dirty="0">
              <a:solidFill>
                <a:schemeClr val="bg2"/>
              </a:solidFill>
              <a:latin typeface="Marianne Light" panose="02000000000000000000" pitchFamily="2" charset="0"/>
            </a:endParaRPr>
          </a:p>
        </p:txBody>
      </p:sp>
      <p:sp>
        <p:nvSpPr>
          <p:cNvPr id="5" name="Title 3">
            <a:extLst>
              <a:ext uri="{FF2B5EF4-FFF2-40B4-BE49-F238E27FC236}">
                <a16:creationId xmlns:a16="http://schemas.microsoft.com/office/drawing/2014/main" id="{02823D60-B007-1D30-9D16-900FE4B57AC5}"/>
              </a:ext>
            </a:extLst>
          </p:cNvPr>
          <p:cNvSpPr>
            <a:spLocks noGrp="1"/>
          </p:cNvSpPr>
          <p:nvPr>
            <p:ph type="title"/>
          </p:nvPr>
        </p:nvSpPr>
        <p:spPr>
          <a:xfrm>
            <a:off x="574675" y="380072"/>
            <a:ext cx="4070423" cy="1325563"/>
          </a:xfrm>
        </p:spPr>
        <p:txBody>
          <a:bodyPr anchor="ctr"/>
          <a:lstStyle>
            <a:lvl1pPr>
              <a:defRPr lang="fr-FR" sz="5400" kern="1200" spc="-20" dirty="0">
                <a:solidFill>
                  <a:schemeClr val="bg1"/>
                </a:solidFill>
                <a:latin typeface="Marianne" panose="02000000000000000000" pitchFamily="2" charset="0"/>
                <a:ea typeface="+mn-ea"/>
                <a:cs typeface="+mn-cs"/>
              </a:defRPr>
            </a:lvl1pPr>
          </a:lstStyle>
          <a:p>
            <a:pPr marL="0" lvl="0" indent="0" algn="l" defTabSz="914400" rtl="0" eaLnBrk="1" latinLnBrk="0" hangingPunct="1">
              <a:lnSpc>
                <a:spcPct val="90000"/>
              </a:lnSpc>
              <a:spcBef>
                <a:spcPts val="0"/>
              </a:spcBef>
              <a:spcAft>
                <a:spcPts val="1200"/>
              </a:spcAft>
              <a:buFont typeface="Marianne" panose="02000000000000000000" pitchFamily="2" charset="0"/>
              <a:buNone/>
            </a:pPr>
            <a:r>
              <a:rPr lang="en-US" dirty="0"/>
              <a:t>Click to edit</a:t>
            </a:r>
            <a:endParaRPr lang="fr-FR" dirty="0"/>
          </a:p>
        </p:txBody>
      </p:sp>
      <p:sp>
        <p:nvSpPr>
          <p:cNvPr id="7" name="Text Placeholder 9">
            <a:extLst>
              <a:ext uri="{FF2B5EF4-FFF2-40B4-BE49-F238E27FC236}">
                <a16:creationId xmlns:a16="http://schemas.microsoft.com/office/drawing/2014/main" id="{4525D83B-026B-D6C9-26B6-29B3C50A43AF}"/>
              </a:ext>
            </a:extLst>
          </p:cNvPr>
          <p:cNvSpPr>
            <a:spLocks noGrp="1"/>
          </p:cNvSpPr>
          <p:nvPr>
            <p:ph type="body" sz="quarter" idx="24"/>
          </p:nvPr>
        </p:nvSpPr>
        <p:spPr>
          <a:xfrm>
            <a:off x="574676" y="1869439"/>
            <a:ext cx="4069244" cy="3947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28" name="Text Placeholder 14">
            <a:extLst>
              <a:ext uri="{FF2B5EF4-FFF2-40B4-BE49-F238E27FC236}">
                <a16:creationId xmlns:a16="http://schemas.microsoft.com/office/drawing/2014/main" id="{D2B7FD5C-6687-6D69-BD19-BCB5FB5DB07D}"/>
              </a:ext>
            </a:extLst>
          </p:cNvPr>
          <p:cNvSpPr>
            <a:spLocks noGrp="1"/>
          </p:cNvSpPr>
          <p:nvPr>
            <p:ph type="body" sz="quarter" idx="43"/>
          </p:nvPr>
        </p:nvSpPr>
        <p:spPr>
          <a:xfrm>
            <a:off x="6473228" y="574674"/>
            <a:ext cx="5137836" cy="2290211"/>
          </a:xfrm>
          <a:prstGeom prst="roundRect">
            <a:avLst/>
          </a:prstGeom>
          <a:solidFill>
            <a:schemeClr val="accent1">
              <a:lumMod val="20000"/>
              <a:lumOff val="80000"/>
            </a:schemeClr>
          </a:solidFill>
        </p:spPr>
        <p:txBody>
          <a:bodyPr lIns="1080000" tIns="0" rIns="288000" anchor="ctr"/>
          <a:lstStyle>
            <a:lvl1pPr>
              <a:lnSpc>
                <a:spcPct val="100000"/>
              </a:lnSpc>
              <a:spcAft>
                <a:spcPts val="1200"/>
              </a:spcAft>
              <a:defRPr sz="1400">
                <a:solidFill>
                  <a:schemeClr val="tx2"/>
                </a:solidFill>
                <a:latin typeface="Marianne Medium" panose="02000000000000000000" pitchFamily="2" charset="0"/>
              </a:defRPr>
            </a:lvl1pPr>
            <a:lvl2pPr>
              <a:lnSpc>
                <a:spcPct val="100000"/>
              </a:lnSpc>
              <a:spcAft>
                <a:spcPts val="0"/>
              </a:spcAft>
              <a:defRPr sz="1400">
                <a:solidFill>
                  <a:schemeClr val="tx2"/>
                </a:solidFill>
                <a:latin typeface="Marianne Light" panose="02000000000000000000" pitchFamily="2" charset="0"/>
              </a:defRPr>
            </a:lvl2pPr>
            <a:lvl3pPr>
              <a:lnSpc>
                <a:spcPct val="100000"/>
              </a:lnSpc>
              <a:spcAft>
                <a:spcPts val="0"/>
              </a:spcAft>
              <a:defRPr sz="1400">
                <a:solidFill>
                  <a:schemeClr val="tx2"/>
                </a:solidFill>
                <a:latin typeface="Marianne Light" panose="02000000000000000000" pitchFamily="2" charset="0"/>
              </a:defRPr>
            </a:lvl3pPr>
            <a:lvl4pPr>
              <a:lnSpc>
                <a:spcPct val="100000"/>
              </a:lnSpc>
              <a:spcAft>
                <a:spcPts val="0"/>
              </a:spcAft>
              <a:defRPr sz="1400">
                <a:solidFill>
                  <a:schemeClr val="tx2"/>
                </a:solidFill>
                <a:latin typeface="Marianne Light" panose="02000000000000000000" pitchFamily="2" charset="0"/>
              </a:defRPr>
            </a:lvl4pPr>
            <a:lvl5pPr>
              <a:lnSpc>
                <a:spcPct val="100000"/>
              </a:lnSpc>
              <a:spcAft>
                <a:spcPts val="0"/>
              </a:spcAft>
              <a:defRPr sz="1400">
                <a:solidFill>
                  <a:schemeClr val="tx2"/>
                </a:solidFill>
                <a:latin typeface="Marianne Light" panose="02000000000000000000" pitchFamily="2" charset="0"/>
              </a:defRPr>
            </a:lvl5pPr>
            <a:lvl6pPr>
              <a:lnSpc>
                <a:spcPct val="100000"/>
              </a:lnSpc>
              <a:spcAft>
                <a:spcPts val="0"/>
              </a:spcAft>
              <a:defRPr sz="1400">
                <a:solidFill>
                  <a:schemeClr val="tx2"/>
                </a:solidFill>
                <a:latin typeface="Marianne Light" panose="02000000000000000000" pitchFamily="2" charset="0"/>
              </a:defRPr>
            </a:lvl6pPr>
            <a:lvl7pPr>
              <a:lnSpc>
                <a:spcPct val="100000"/>
              </a:lnSpc>
              <a:spcAft>
                <a:spcPts val="0"/>
              </a:spcAft>
              <a:defRPr sz="1400">
                <a:solidFill>
                  <a:schemeClr val="tx2"/>
                </a:solidFill>
                <a:latin typeface="Marianne Light" panose="02000000000000000000" pitchFamily="2" charset="0"/>
              </a:defRPr>
            </a:lvl7pPr>
            <a:lvl8pPr>
              <a:lnSpc>
                <a:spcPct val="100000"/>
              </a:lnSpc>
              <a:spcAft>
                <a:spcPts val="0"/>
              </a:spcAft>
              <a:defRPr sz="1400">
                <a:solidFill>
                  <a:schemeClr val="tx2"/>
                </a:solidFill>
                <a:latin typeface="Marianne Light" panose="02000000000000000000" pitchFamily="2" charset="0"/>
              </a:defRPr>
            </a:lvl8pPr>
            <a:lvl9pPr>
              <a:lnSpc>
                <a:spcPct val="100000"/>
              </a:lnSpc>
              <a:spcAft>
                <a:spcPts val="0"/>
              </a:spcAft>
              <a:defRPr sz="1400">
                <a:solidFill>
                  <a:schemeClr val="tx2"/>
                </a:solidFill>
                <a:latin typeface="Marianne Light" panose="02000000000000000000" pitchFamily="2"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r-FR" dirty="0"/>
          </a:p>
        </p:txBody>
      </p:sp>
      <p:sp>
        <p:nvSpPr>
          <p:cNvPr id="31" name="Picture Placeholder 12">
            <a:extLst>
              <a:ext uri="{FF2B5EF4-FFF2-40B4-BE49-F238E27FC236}">
                <a16:creationId xmlns:a16="http://schemas.microsoft.com/office/drawing/2014/main" id="{C3F83AF8-FFF7-1E77-E820-DB1A59E6AD0D}"/>
              </a:ext>
            </a:extLst>
          </p:cNvPr>
          <p:cNvSpPr>
            <a:spLocks noGrp="1"/>
          </p:cNvSpPr>
          <p:nvPr>
            <p:ph type="pic" sz="quarter" idx="17"/>
          </p:nvPr>
        </p:nvSpPr>
        <p:spPr>
          <a:xfrm>
            <a:off x="5882289" y="978331"/>
            <a:ext cx="1482902" cy="1482898"/>
          </a:xfrm>
          <a:prstGeom prst="rect">
            <a:avLst/>
          </a:prstGeom>
        </p:spPr>
        <p:txBody>
          <a:bodyPr anchor="ctr"/>
          <a:lstStyle>
            <a:lvl1pPr algn="ctr">
              <a:defRPr sz="1000"/>
            </a:lvl1pPr>
          </a:lstStyle>
          <a:p>
            <a:endParaRPr lang="fr-FR" dirty="0"/>
          </a:p>
        </p:txBody>
      </p:sp>
      <p:sp>
        <p:nvSpPr>
          <p:cNvPr id="29" name="Text Placeholder 14">
            <a:extLst>
              <a:ext uri="{FF2B5EF4-FFF2-40B4-BE49-F238E27FC236}">
                <a16:creationId xmlns:a16="http://schemas.microsoft.com/office/drawing/2014/main" id="{A92E29AB-80FC-8D0E-7245-540A9181F815}"/>
              </a:ext>
            </a:extLst>
          </p:cNvPr>
          <p:cNvSpPr>
            <a:spLocks noGrp="1"/>
          </p:cNvSpPr>
          <p:nvPr>
            <p:ph type="body" sz="quarter" idx="44"/>
          </p:nvPr>
        </p:nvSpPr>
        <p:spPr>
          <a:xfrm>
            <a:off x="6473228" y="3526389"/>
            <a:ext cx="5137836" cy="2290210"/>
          </a:xfrm>
          <a:prstGeom prst="roundRect">
            <a:avLst/>
          </a:prstGeom>
          <a:solidFill>
            <a:schemeClr val="accent1">
              <a:lumMod val="20000"/>
              <a:lumOff val="80000"/>
            </a:schemeClr>
          </a:solidFill>
        </p:spPr>
        <p:txBody>
          <a:bodyPr lIns="1080000" tIns="0" rIns="288000" anchor="ctr"/>
          <a:lstStyle>
            <a:lvl1pPr>
              <a:lnSpc>
                <a:spcPct val="100000"/>
              </a:lnSpc>
              <a:spcAft>
                <a:spcPts val="1200"/>
              </a:spcAft>
              <a:defRPr sz="1400">
                <a:solidFill>
                  <a:schemeClr val="tx2"/>
                </a:solidFill>
                <a:latin typeface="Marianne Medium" panose="02000000000000000000" pitchFamily="2" charset="0"/>
              </a:defRPr>
            </a:lvl1pPr>
            <a:lvl2pPr>
              <a:lnSpc>
                <a:spcPct val="100000"/>
              </a:lnSpc>
              <a:spcAft>
                <a:spcPts val="0"/>
              </a:spcAft>
              <a:defRPr sz="1400">
                <a:solidFill>
                  <a:schemeClr val="tx2"/>
                </a:solidFill>
                <a:latin typeface="Marianne Light" panose="02000000000000000000" pitchFamily="2" charset="0"/>
              </a:defRPr>
            </a:lvl2pPr>
            <a:lvl3pPr>
              <a:lnSpc>
                <a:spcPct val="100000"/>
              </a:lnSpc>
              <a:spcAft>
                <a:spcPts val="0"/>
              </a:spcAft>
              <a:defRPr sz="1400">
                <a:solidFill>
                  <a:schemeClr val="tx2"/>
                </a:solidFill>
                <a:latin typeface="Marianne Light" panose="02000000000000000000" pitchFamily="2" charset="0"/>
              </a:defRPr>
            </a:lvl3pPr>
            <a:lvl4pPr>
              <a:lnSpc>
                <a:spcPct val="100000"/>
              </a:lnSpc>
              <a:spcAft>
                <a:spcPts val="0"/>
              </a:spcAft>
              <a:defRPr sz="1400">
                <a:solidFill>
                  <a:schemeClr val="tx2"/>
                </a:solidFill>
                <a:latin typeface="Marianne Light" panose="02000000000000000000" pitchFamily="2" charset="0"/>
              </a:defRPr>
            </a:lvl4pPr>
            <a:lvl5pPr>
              <a:lnSpc>
                <a:spcPct val="100000"/>
              </a:lnSpc>
              <a:spcAft>
                <a:spcPts val="0"/>
              </a:spcAft>
              <a:defRPr sz="1400">
                <a:solidFill>
                  <a:schemeClr val="tx2"/>
                </a:solidFill>
                <a:latin typeface="Marianne Light" panose="02000000000000000000" pitchFamily="2" charset="0"/>
              </a:defRPr>
            </a:lvl5pPr>
            <a:lvl6pPr>
              <a:lnSpc>
                <a:spcPct val="100000"/>
              </a:lnSpc>
              <a:spcAft>
                <a:spcPts val="0"/>
              </a:spcAft>
              <a:defRPr sz="1400">
                <a:solidFill>
                  <a:schemeClr val="tx2"/>
                </a:solidFill>
                <a:latin typeface="Marianne Light" panose="02000000000000000000" pitchFamily="2" charset="0"/>
              </a:defRPr>
            </a:lvl6pPr>
            <a:lvl7pPr>
              <a:lnSpc>
                <a:spcPct val="100000"/>
              </a:lnSpc>
              <a:spcAft>
                <a:spcPts val="0"/>
              </a:spcAft>
              <a:defRPr sz="1400">
                <a:solidFill>
                  <a:schemeClr val="tx2"/>
                </a:solidFill>
                <a:latin typeface="Marianne Light" panose="02000000000000000000" pitchFamily="2" charset="0"/>
              </a:defRPr>
            </a:lvl7pPr>
            <a:lvl8pPr>
              <a:lnSpc>
                <a:spcPct val="100000"/>
              </a:lnSpc>
              <a:spcAft>
                <a:spcPts val="0"/>
              </a:spcAft>
              <a:defRPr sz="1400">
                <a:solidFill>
                  <a:schemeClr val="tx2"/>
                </a:solidFill>
                <a:latin typeface="Marianne Light" panose="02000000000000000000" pitchFamily="2" charset="0"/>
              </a:defRPr>
            </a:lvl8pPr>
            <a:lvl9pPr>
              <a:lnSpc>
                <a:spcPct val="100000"/>
              </a:lnSpc>
              <a:spcAft>
                <a:spcPts val="0"/>
              </a:spcAft>
              <a:defRPr sz="1400">
                <a:solidFill>
                  <a:schemeClr val="tx2"/>
                </a:solidFill>
                <a:latin typeface="Marianne Light" panose="02000000000000000000" pitchFamily="2"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r-FR" dirty="0"/>
          </a:p>
        </p:txBody>
      </p:sp>
      <p:sp>
        <p:nvSpPr>
          <p:cNvPr id="41" name="Picture Placeholder 12">
            <a:extLst>
              <a:ext uri="{FF2B5EF4-FFF2-40B4-BE49-F238E27FC236}">
                <a16:creationId xmlns:a16="http://schemas.microsoft.com/office/drawing/2014/main" id="{3CA883B6-3D31-179E-643B-119B00E3319F}"/>
              </a:ext>
            </a:extLst>
          </p:cNvPr>
          <p:cNvSpPr>
            <a:spLocks noGrp="1"/>
          </p:cNvSpPr>
          <p:nvPr>
            <p:ph type="pic" sz="quarter" idx="46"/>
          </p:nvPr>
        </p:nvSpPr>
        <p:spPr>
          <a:xfrm>
            <a:off x="5882289" y="3930045"/>
            <a:ext cx="1482902" cy="1482898"/>
          </a:xfrm>
          <a:prstGeom prst="rect">
            <a:avLst/>
          </a:prstGeom>
        </p:spPr>
        <p:txBody>
          <a:bodyPr anchor="ctr"/>
          <a:lstStyle>
            <a:lvl1pPr algn="ctr">
              <a:defRPr sz="1000"/>
            </a:lvl1pPr>
          </a:lstStyle>
          <a:p>
            <a:endParaRPr lang="fr-FR" dirty="0"/>
          </a:p>
        </p:txBody>
      </p:sp>
      <p:sp>
        <p:nvSpPr>
          <p:cNvPr id="2" name="Footer Placeholder 1" descr="Titre de la diapositive">
            <a:extLst>
              <a:ext uri="{FF2B5EF4-FFF2-40B4-BE49-F238E27FC236}">
                <a16:creationId xmlns:a16="http://schemas.microsoft.com/office/drawing/2014/main" id="{D8F008E0-BDDE-4ECE-50C8-895ACBDC779C}"/>
              </a:ext>
            </a:extLst>
          </p:cNvPr>
          <p:cNvSpPr>
            <a:spLocks noGrp="1"/>
          </p:cNvSpPr>
          <p:nvPr>
            <p:ph type="ftr" sz="quarter" idx="10"/>
          </p:nvPr>
        </p:nvSpPr>
        <p:spPr>
          <a:xfrm>
            <a:off x="571758" y="6311001"/>
            <a:ext cx="1856549" cy="235134"/>
          </a:xfrm>
          <a:prstGeom prst="rect">
            <a:avLst/>
          </a:prstGeom>
        </p:spPr>
        <p:txBody>
          <a:bodyPr/>
          <a:lstStyle>
            <a:lvl1pPr>
              <a:defRPr>
                <a:solidFill>
                  <a:schemeClr val="bg1"/>
                </a:solidFill>
              </a:defRPr>
            </a:lvl1pPr>
          </a:lstStyle>
          <a:p>
            <a:r>
              <a:rPr lang="fr-FR" dirty="0"/>
              <a:t>Titre de la diapositive</a:t>
            </a:r>
          </a:p>
        </p:txBody>
      </p:sp>
      <p:pic>
        <p:nvPicPr>
          <p:cNvPr id="11" name="Graphic 1">
            <a:extLst>
              <a:ext uri="{FF2B5EF4-FFF2-40B4-BE49-F238E27FC236}">
                <a16:creationId xmlns:a16="http://schemas.microsoft.com/office/drawing/2014/main" id="{15397B0B-E846-94C5-F302-9ED99B3444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25658" y="6180224"/>
            <a:ext cx="896649" cy="444679"/>
          </a:xfrm>
          <a:prstGeom prst="rect">
            <a:avLst/>
          </a:prstGeom>
        </p:spPr>
      </p:pic>
    </p:spTree>
    <p:extLst>
      <p:ext uri="{BB962C8B-B14F-4D97-AF65-F5344CB8AC3E}">
        <p14:creationId xmlns:p14="http://schemas.microsoft.com/office/powerpoint/2010/main" val="1001605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Content+Chart">
    <p:bg>
      <p:bgPr>
        <a:solidFill>
          <a:srgbClr val="FFFFFF"/>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E932022-157D-1370-3310-AACB88CF8447}"/>
              </a:ext>
              <a:ext uri="{C183D7F6-B498-43B3-948B-1728B52AA6E4}">
                <adec:decorative xmlns:adec="http://schemas.microsoft.com/office/drawing/2017/decorative" val="1"/>
              </a:ext>
            </a:extLst>
          </p:cNvPr>
          <p:cNvSpPr/>
          <p:nvPr userDrawn="1"/>
        </p:nvSpPr>
        <p:spPr>
          <a:xfrm flipV="1">
            <a:off x="1" y="1839229"/>
            <a:ext cx="6205537" cy="5014009"/>
          </a:xfrm>
          <a:custGeom>
            <a:avLst/>
            <a:gdLst>
              <a:gd name="connsiteX0" fmla="*/ 0 w 6046847"/>
              <a:gd name="connsiteY0" fmla="*/ 4885789 h 4885789"/>
              <a:gd name="connsiteX1" fmla="*/ 170126 w 6046847"/>
              <a:gd name="connsiteY1" fmla="*/ 4840091 h 4885789"/>
              <a:gd name="connsiteX2" fmla="*/ 381130 w 6046847"/>
              <a:gd name="connsiteY2" fmla="*/ 4766650 h 4885789"/>
              <a:gd name="connsiteX3" fmla="*/ 4824470 w 6046847"/>
              <a:gd name="connsiteY3" fmla="*/ 2303176 h 4885789"/>
              <a:gd name="connsiteX4" fmla="*/ 5999848 w 6046847"/>
              <a:gd name="connsiteY4" fmla="*/ 349430 h 4885789"/>
              <a:gd name="connsiteX5" fmla="*/ 6046847 w 6046847"/>
              <a:gd name="connsiteY5" fmla="*/ 0 h 4885789"/>
              <a:gd name="connsiteX6" fmla="*/ 0 w 6046847"/>
              <a:gd name="connsiteY6" fmla="*/ 0 h 488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6847" h="4885789">
                <a:moveTo>
                  <a:pt x="0" y="4885789"/>
                </a:moveTo>
                <a:lnTo>
                  <a:pt x="170126" y="4840091"/>
                </a:lnTo>
                <a:cubicBezTo>
                  <a:pt x="241132" y="4818239"/>
                  <a:pt x="311516" y="4793760"/>
                  <a:pt x="381130" y="4766650"/>
                </a:cubicBezTo>
                <a:cubicBezTo>
                  <a:pt x="1957046" y="4152868"/>
                  <a:pt x="3454842" y="3327794"/>
                  <a:pt x="4824470" y="2303176"/>
                </a:cubicBezTo>
                <a:cubicBezTo>
                  <a:pt x="5459151" y="1828356"/>
                  <a:pt x="5881345" y="1126520"/>
                  <a:pt x="5999848" y="349430"/>
                </a:cubicBezTo>
                <a:lnTo>
                  <a:pt x="6046847" y="0"/>
                </a:lnTo>
                <a:lnTo>
                  <a:pt x="0" y="0"/>
                </a:lnTo>
                <a:close/>
              </a:path>
            </a:pathLst>
          </a:custGeom>
          <a:solidFill>
            <a:schemeClr val="accent4"/>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FR" dirty="0">
              <a:solidFill>
                <a:schemeClr val="tx1">
                  <a:lumMod val="20000"/>
                  <a:lumOff val="80000"/>
                </a:schemeClr>
              </a:solidFill>
              <a:latin typeface="Marianne Light" panose="02000000000000000000" pitchFamily="2" charset="0"/>
            </a:endParaRPr>
          </a:p>
        </p:txBody>
      </p:sp>
      <p:sp>
        <p:nvSpPr>
          <p:cNvPr id="10" name="Picture Placeholder 9">
            <a:extLst>
              <a:ext uri="{FF2B5EF4-FFF2-40B4-BE49-F238E27FC236}">
                <a16:creationId xmlns:a16="http://schemas.microsoft.com/office/drawing/2014/main" id="{D472F42F-FE27-09E8-91A8-7BA1EB387567}"/>
              </a:ext>
            </a:extLst>
          </p:cNvPr>
          <p:cNvSpPr>
            <a:spLocks noGrp="1"/>
          </p:cNvSpPr>
          <p:nvPr>
            <p:ph type="pic" sz="quarter" idx="20"/>
          </p:nvPr>
        </p:nvSpPr>
        <p:spPr>
          <a:xfrm>
            <a:off x="574675" y="587374"/>
            <a:ext cx="4432300" cy="5241925"/>
          </a:xfrm>
        </p:spPr>
        <p:txBody>
          <a:bodyPr anchor="ctr"/>
          <a:lstStyle>
            <a:lvl1pPr algn="ctr">
              <a:defRPr sz="1200"/>
            </a:lvl1pPr>
          </a:lstStyle>
          <a:p>
            <a:endParaRPr lang="fr-FR"/>
          </a:p>
        </p:txBody>
      </p:sp>
      <p:sp>
        <p:nvSpPr>
          <p:cNvPr id="12" name="Text Placeholder 11">
            <a:extLst>
              <a:ext uri="{FF2B5EF4-FFF2-40B4-BE49-F238E27FC236}">
                <a16:creationId xmlns:a16="http://schemas.microsoft.com/office/drawing/2014/main" id="{C33D1780-CF14-3479-B4FE-FE6AC32544B1}"/>
              </a:ext>
              <a:ext uri="{C183D7F6-B498-43B3-948B-1728B52AA6E4}">
                <adec:decorative xmlns:adec="http://schemas.microsoft.com/office/drawing/2017/decorative" val="1"/>
              </a:ext>
            </a:extLst>
          </p:cNvPr>
          <p:cNvSpPr>
            <a:spLocks noGrp="1"/>
          </p:cNvSpPr>
          <p:nvPr>
            <p:ph type="body" sz="quarter" idx="11" hasCustomPrompt="1"/>
          </p:nvPr>
        </p:nvSpPr>
        <p:spPr>
          <a:xfrm>
            <a:off x="5709443" y="849178"/>
            <a:ext cx="387350" cy="387350"/>
          </a:xfrm>
          <a:custGeom>
            <a:avLst/>
            <a:gdLst>
              <a:gd name="connsiteX0" fmla="*/ 364332 w 728664"/>
              <a:gd name="connsiteY0" fmla="*/ 0 h 728664"/>
              <a:gd name="connsiteX1" fmla="*/ 728664 w 728664"/>
              <a:gd name="connsiteY1" fmla="*/ 364332 h 728664"/>
              <a:gd name="connsiteX2" fmla="*/ 364332 w 728664"/>
              <a:gd name="connsiteY2" fmla="*/ 728664 h 728664"/>
              <a:gd name="connsiteX3" fmla="*/ 0 w 728664"/>
              <a:gd name="connsiteY3" fmla="*/ 364332 h 728664"/>
              <a:gd name="connsiteX4" fmla="*/ 364332 w 728664"/>
              <a:gd name="connsiteY4" fmla="*/ 0 h 72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64" h="728664">
                <a:moveTo>
                  <a:pt x="364332" y="0"/>
                </a:moveTo>
                <a:cubicBezTo>
                  <a:pt x="565547" y="0"/>
                  <a:pt x="728664" y="163117"/>
                  <a:pt x="728664" y="364332"/>
                </a:cubicBezTo>
                <a:cubicBezTo>
                  <a:pt x="728664" y="565547"/>
                  <a:pt x="565547" y="728664"/>
                  <a:pt x="364332" y="728664"/>
                </a:cubicBezTo>
                <a:cubicBezTo>
                  <a:pt x="163117" y="728664"/>
                  <a:pt x="0" y="565547"/>
                  <a:pt x="0" y="364332"/>
                </a:cubicBezTo>
                <a:cubicBezTo>
                  <a:pt x="0" y="163117"/>
                  <a:pt x="163117" y="0"/>
                  <a:pt x="364332" y="0"/>
                </a:cubicBezTo>
                <a:close/>
              </a:path>
            </a:pathLst>
          </a:custGeom>
          <a:solidFill>
            <a:schemeClr val="accent6"/>
          </a:solidFill>
        </p:spPr>
        <p:txBody>
          <a:bodyPr vert="horz" wrap="square" lIns="0" tIns="0" rIns="0" bIns="0" rtlCol="0">
            <a:noAutofit/>
          </a:bodyPr>
          <a:lstStyle>
            <a:lvl1pPr>
              <a:defRPr lang="fr-FR" dirty="0">
                <a:solidFill>
                  <a:schemeClr val="tx2">
                    <a:alpha val="0"/>
                  </a:schemeClr>
                </a:solidFill>
              </a:defRPr>
            </a:lvl1pPr>
          </a:lstStyle>
          <a:p>
            <a:pPr lvl="0"/>
            <a:r>
              <a:rPr lang="fr-FR" dirty="0"/>
              <a:t>'</a:t>
            </a:r>
          </a:p>
        </p:txBody>
      </p:sp>
      <p:sp>
        <p:nvSpPr>
          <p:cNvPr id="7" name="Title 3">
            <a:extLst>
              <a:ext uri="{FF2B5EF4-FFF2-40B4-BE49-F238E27FC236}">
                <a16:creationId xmlns:a16="http://schemas.microsoft.com/office/drawing/2014/main" id="{6E53D73E-CBB8-97F6-1F2C-F8EF9493D0E6}"/>
              </a:ext>
            </a:extLst>
          </p:cNvPr>
          <p:cNvSpPr>
            <a:spLocks noGrp="1"/>
          </p:cNvSpPr>
          <p:nvPr>
            <p:ph type="title"/>
          </p:nvPr>
        </p:nvSpPr>
        <p:spPr>
          <a:xfrm>
            <a:off x="6203950" y="380072"/>
            <a:ext cx="5438084" cy="1325563"/>
          </a:xfrm>
        </p:spPr>
        <p:txBody>
          <a:bodyPr anchor="ctr"/>
          <a:lstStyle>
            <a:lvl1pPr>
              <a:defRPr lang="fr-FR" sz="5400" b="1" kern="1200" spc="-20" dirty="0">
                <a:solidFill>
                  <a:schemeClr val="bg2"/>
                </a:solidFill>
                <a:latin typeface="Marianne" panose="02000000000000000000" pitchFamily="2" charset="0"/>
                <a:ea typeface="+mn-ea"/>
                <a:cs typeface="+mn-cs"/>
              </a:defRPr>
            </a:lvl1pPr>
          </a:lstStyle>
          <a:p>
            <a:pPr marL="0" lvl="0" indent="0" algn="l" defTabSz="914400" rtl="0" eaLnBrk="1" latinLnBrk="0" hangingPunct="1">
              <a:lnSpc>
                <a:spcPct val="90000"/>
              </a:lnSpc>
              <a:spcBef>
                <a:spcPts val="0"/>
              </a:spcBef>
              <a:spcAft>
                <a:spcPts val="1200"/>
              </a:spcAft>
              <a:buFont typeface="Marianne" panose="02000000000000000000" pitchFamily="2" charset="0"/>
              <a:buNone/>
            </a:pPr>
            <a:r>
              <a:rPr lang="en-US" dirty="0"/>
              <a:t>Click to edit</a:t>
            </a:r>
            <a:endParaRPr lang="fr-FR" dirty="0"/>
          </a:p>
        </p:txBody>
      </p:sp>
      <p:sp>
        <p:nvSpPr>
          <p:cNvPr id="9" name="Text Placeholder 9">
            <a:extLst>
              <a:ext uri="{FF2B5EF4-FFF2-40B4-BE49-F238E27FC236}">
                <a16:creationId xmlns:a16="http://schemas.microsoft.com/office/drawing/2014/main" id="{4533FCBD-DAE8-F5A3-E555-B5587B429A04}"/>
              </a:ext>
            </a:extLst>
          </p:cNvPr>
          <p:cNvSpPr>
            <a:spLocks noGrp="1"/>
          </p:cNvSpPr>
          <p:nvPr>
            <p:ph type="body" sz="quarter" idx="24"/>
          </p:nvPr>
        </p:nvSpPr>
        <p:spPr>
          <a:xfrm>
            <a:off x="6204630" y="1869439"/>
            <a:ext cx="5436508" cy="3947159"/>
          </a:xfrm>
        </p:spPr>
        <p:txBody>
          <a:bodyPr/>
          <a:lstStyle>
            <a:lvl2pPr>
              <a:defRPr>
                <a:solidFill>
                  <a:schemeClr val="accent6"/>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3" name="Footer Placeholder 1" descr="Titre de la diapositive">
            <a:extLst>
              <a:ext uri="{FF2B5EF4-FFF2-40B4-BE49-F238E27FC236}">
                <a16:creationId xmlns:a16="http://schemas.microsoft.com/office/drawing/2014/main" id="{8B128EFF-4709-2DB8-680E-6E289AB56ADE}"/>
              </a:ext>
            </a:extLst>
          </p:cNvPr>
          <p:cNvSpPr>
            <a:spLocks noGrp="1"/>
          </p:cNvSpPr>
          <p:nvPr>
            <p:ph type="ftr" sz="quarter" idx="10"/>
          </p:nvPr>
        </p:nvSpPr>
        <p:spPr>
          <a:xfrm>
            <a:off x="571758" y="6311001"/>
            <a:ext cx="1856549" cy="235134"/>
          </a:xfrm>
        </p:spPr>
        <p:txBody>
          <a:bodyPr/>
          <a:lstStyle>
            <a:lvl1pPr>
              <a:defRPr>
                <a:solidFill>
                  <a:schemeClr val="bg1"/>
                </a:solidFill>
              </a:defRPr>
            </a:lvl1pPr>
          </a:lstStyle>
          <a:p>
            <a:r>
              <a:rPr lang="fr-FR"/>
              <a:t>Titre de la diapositive</a:t>
            </a:r>
            <a:endParaRPr lang="fr-FR" dirty="0"/>
          </a:p>
        </p:txBody>
      </p:sp>
      <p:pic>
        <p:nvPicPr>
          <p:cNvPr id="4" name="Graphic 3">
            <a:extLst>
              <a:ext uri="{FF2B5EF4-FFF2-40B4-BE49-F238E27FC236}">
                <a16:creationId xmlns:a16="http://schemas.microsoft.com/office/drawing/2014/main" id="{07CFE410-8CFF-B7FB-4AEB-09F8DDDDD0F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0332" y="6180224"/>
            <a:ext cx="896649" cy="444679"/>
          </a:xfrm>
          <a:prstGeom prst="rect">
            <a:avLst/>
          </a:prstGeom>
        </p:spPr>
      </p:pic>
    </p:spTree>
    <p:extLst>
      <p:ext uri="{BB962C8B-B14F-4D97-AF65-F5344CB8AC3E}">
        <p14:creationId xmlns:p14="http://schemas.microsoft.com/office/powerpoint/2010/main" val="1123487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44CD58D7-78D8-5A17-A188-238F3302F3EC}"/>
              </a:ext>
              <a:ext uri="{C183D7F6-B498-43B3-948B-1728B52AA6E4}">
                <adec:decorative xmlns:adec="http://schemas.microsoft.com/office/drawing/2017/decorative" val="1"/>
              </a:ext>
            </a:extLst>
          </p:cNvPr>
          <p:cNvSpPr/>
          <p:nvPr userDrawn="1"/>
        </p:nvSpPr>
        <p:spPr>
          <a:xfrm rot="10800000">
            <a:off x="0" y="0"/>
            <a:ext cx="1309535" cy="5204582"/>
          </a:xfrm>
          <a:custGeom>
            <a:avLst/>
            <a:gdLst>
              <a:gd name="connsiteX0" fmla="*/ 1309535 w 1309535"/>
              <a:gd name="connsiteY0" fmla="*/ 5204582 h 5204582"/>
              <a:gd name="connsiteX1" fmla="*/ 121487 w 1309535"/>
              <a:gd name="connsiteY1" fmla="*/ 5204582 h 5204582"/>
              <a:gd name="connsiteX2" fmla="*/ 120441 w 1309535"/>
              <a:gd name="connsiteY2" fmla="*/ 5199379 h 5204582"/>
              <a:gd name="connsiteX3" fmla="*/ 1298653 w 1309535"/>
              <a:gd name="connsiteY3" fmla="*/ 11547 h 5204582"/>
              <a:gd name="connsiteX4" fmla="*/ 1309535 w 1309535"/>
              <a:gd name="connsiteY4" fmla="*/ 0 h 5204582"/>
              <a:gd name="connsiteX0" fmla="*/ 1309535 w 1400975"/>
              <a:gd name="connsiteY0" fmla="*/ 5204582 h 5296022"/>
              <a:gd name="connsiteX1" fmla="*/ 121487 w 1400975"/>
              <a:gd name="connsiteY1" fmla="*/ 5204582 h 5296022"/>
              <a:gd name="connsiteX2" fmla="*/ 120441 w 1400975"/>
              <a:gd name="connsiteY2" fmla="*/ 5199379 h 5296022"/>
              <a:gd name="connsiteX3" fmla="*/ 1298653 w 1400975"/>
              <a:gd name="connsiteY3" fmla="*/ 11547 h 5296022"/>
              <a:gd name="connsiteX4" fmla="*/ 1309535 w 1400975"/>
              <a:gd name="connsiteY4" fmla="*/ 0 h 5296022"/>
              <a:gd name="connsiteX5" fmla="*/ 1400975 w 1400975"/>
              <a:gd name="connsiteY5" fmla="*/ 5296022 h 5296022"/>
              <a:gd name="connsiteX0" fmla="*/ 1309535 w 1309535"/>
              <a:gd name="connsiteY0" fmla="*/ 5204582 h 5204582"/>
              <a:gd name="connsiteX1" fmla="*/ 121487 w 1309535"/>
              <a:gd name="connsiteY1" fmla="*/ 5204582 h 5204582"/>
              <a:gd name="connsiteX2" fmla="*/ 120441 w 1309535"/>
              <a:gd name="connsiteY2" fmla="*/ 5199379 h 5204582"/>
              <a:gd name="connsiteX3" fmla="*/ 1298653 w 1309535"/>
              <a:gd name="connsiteY3" fmla="*/ 11547 h 5204582"/>
              <a:gd name="connsiteX4" fmla="*/ 1309535 w 1309535"/>
              <a:gd name="connsiteY4" fmla="*/ 0 h 5204582"/>
              <a:gd name="connsiteX0" fmla="*/ 121487 w 1309535"/>
              <a:gd name="connsiteY0" fmla="*/ 5204582 h 5204582"/>
              <a:gd name="connsiteX1" fmla="*/ 120441 w 1309535"/>
              <a:gd name="connsiteY1" fmla="*/ 5199379 h 5204582"/>
              <a:gd name="connsiteX2" fmla="*/ 1298653 w 1309535"/>
              <a:gd name="connsiteY2" fmla="*/ 11547 h 5204582"/>
              <a:gd name="connsiteX3" fmla="*/ 1309535 w 1309535"/>
              <a:gd name="connsiteY3" fmla="*/ 0 h 5204582"/>
            </a:gdLst>
            <a:ahLst/>
            <a:cxnLst>
              <a:cxn ang="0">
                <a:pos x="connsiteX0" y="connsiteY0"/>
              </a:cxn>
              <a:cxn ang="0">
                <a:pos x="connsiteX1" y="connsiteY1"/>
              </a:cxn>
              <a:cxn ang="0">
                <a:pos x="connsiteX2" y="connsiteY2"/>
              </a:cxn>
              <a:cxn ang="0">
                <a:pos x="connsiteX3" y="connsiteY3"/>
              </a:cxn>
            </a:cxnLst>
            <a:rect l="l" t="t" r="r" b="b"/>
            <a:pathLst>
              <a:path w="1309535" h="5204582">
                <a:moveTo>
                  <a:pt x="121487" y="5204582"/>
                </a:moveTo>
                <a:lnTo>
                  <a:pt x="120441" y="5199379"/>
                </a:lnTo>
                <a:cubicBezTo>
                  <a:pt x="-176764" y="3459435"/>
                  <a:pt x="25807" y="1522431"/>
                  <a:pt x="1298653" y="11547"/>
                </a:cubicBezTo>
                <a:lnTo>
                  <a:pt x="1309535" y="0"/>
                </a:lnTo>
              </a:path>
            </a:pathLst>
          </a:custGeom>
          <a:noFill/>
          <a:ln w="12700" cap="flat">
            <a:solidFill>
              <a:schemeClr val="accent6"/>
            </a:solidFill>
            <a:prstDash val="solid"/>
            <a:miter/>
          </a:ln>
        </p:spPr>
        <p:txBody>
          <a:bodyPr lIns="540000" tIns="360000" rIns="288000" rtlCol="0" anchor="t"/>
          <a:lstStyle/>
          <a:p>
            <a:pPr>
              <a:spcAft>
                <a:spcPts val="2400"/>
              </a:spcAft>
            </a:pPr>
            <a:endParaRPr lang="fr-FR" sz="1200" spc="-30" dirty="0">
              <a:solidFill>
                <a:schemeClr val="bg2"/>
              </a:solidFill>
              <a:latin typeface="Marianne Light" panose="02000000000000000000" pitchFamily="2" charset="0"/>
            </a:endParaRPr>
          </a:p>
        </p:txBody>
      </p:sp>
      <p:sp>
        <p:nvSpPr>
          <p:cNvPr id="18" name="Text Placeholder 14">
            <a:extLst>
              <a:ext uri="{FF2B5EF4-FFF2-40B4-BE49-F238E27FC236}">
                <a16:creationId xmlns:a16="http://schemas.microsoft.com/office/drawing/2014/main" id="{EB23A81C-0601-8D71-6316-415A0C023072}"/>
              </a:ext>
              <a:ext uri="{C183D7F6-B498-43B3-948B-1728B52AA6E4}">
                <adec:decorative xmlns:adec="http://schemas.microsoft.com/office/drawing/2017/decorative" val="1"/>
              </a:ext>
            </a:extLst>
          </p:cNvPr>
          <p:cNvSpPr>
            <a:spLocks noGrp="1"/>
          </p:cNvSpPr>
          <p:nvPr>
            <p:ph type="body" sz="quarter" idx="36"/>
          </p:nvPr>
        </p:nvSpPr>
        <p:spPr>
          <a:xfrm>
            <a:off x="836613" y="1910376"/>
            <a:ext cx="790575" cy="790575"/>
          </a:xfrm>
          <a:prstGeom prst="ellipse">
            <a:avLst/>
          </a:prstGeom>
          <a:solidFill>
            <a:schemeClr val="accent6"/>
          </a:solidFill>
        </p:spPr>
        <p:txBody>
          <a:bodyPr anchor="ctr"/>
          <a:lstStyle>
            <a:lvl1pPr algn="ctr">
              <a:lnSpc>
                <a:spcPct val="100000"/>
              </a:lnSpc>
              <a:spcAft>
                <a:spcPts val="0"/>
              </a:spcAft>
              <a:defRPr sz="3800">
                <a:solidFill>
                  <a:schemeClr val="accent3">
                    <a:alpha val="0"/>
                  </a:schemeClr>
                </a:solidFill>
                <a:latin typeface="Marianne" panose="02000000000000000000" pitchFamily="2" charset="0"/>
              </a:defRPr>
            </a:lvl1pPr>
            <a:lvl2pPr algn="ctr">
              <a:lnSpc>
                <a:spcPct val="100000"/>
              </a:lnSpc>
              <a:spcAft>
                <a:spcPts val="0"/>
              </a:spcAft>
              <a:defRPr sz="3800">
                <a:solidFill>
                  <a:schemeClr val="accent3"/>
                </a:solidFill>
                <a:latin typeface="+mj-lt"/>
              </a:defRPr>
            </a:lvl2pPr>
            <a:lvl3pPr algn="ctr">
              <a:lnSpc>
                <a:spcPct val="100000"/>
              </a:lnSpc>
              <a:spcAft>
                <a:spcPts val="0"/>
              </a:spcAft>
              <a:defRPr sz="3800">
                <a:solidFill>
                  <a:schemeClr val="accent3"/>
                </a:solidFill>
                <a:latin typeface="+mj-lt"/>
              </a:defRPr>
            </a:lvl3pPr>
            <a:lvl4pPr algn="ctr">
              <a:lnSpc>
                <a:spcPct val="100000"/>
              </a:lnSpc>
              <a:spcAft>
                <a:spcPts val="0"/>
              </a:spcAft>
              <a:defRPr sz="3800">
                <a:solidFill>
                  <a:schemeClr val="accent3"/>
                </a:solidFill>
                <a:latin typeface="+mj-lt"/>
              </a:defRPr>
            </a:lvl4pPr>
            <a:lvl5pPr algn="ctr">
              <a:lnSpc>
                <a:spcPct val="100000"/>
              </a:lnSpc>
              <a:spcAft>
                <a:spcPts val="0"/>
              </a:spcAft>
              <a:defRPr sz="3800">
                <a:solidFill>
                  <a:schemeClr val="accent3"/>
                </a:solidFill>
                <a:latin typeface="+mj-lt"/>
              </a:defRPr>
            </a:lvl5pPr>
            <a:lvl6pPr algn="ctr">
              <a:lnSpc>
                <a:spcPct val="100000"/>
              </a:lnSpc>
              <a:spcAft>
                <a:spcPts val="0"/>
              </a:spcAft>
              <a:defRPr sz="3800">
                <a:solidFill>
                  <a:schemeClr val="accent3"/>
                </a:solidFill>
                <a:latin typeface="+mj-lt"/>
              </a:defRPr>
            </a:lvl6pPr>
            <a:lvl7pPr algn="ctr">
              <a:lnSpc>
                <a:spcPct val="100000"/>
              </a:lnSpc>
              <a:spcAft>
                <a:spcPts val="0"/>
              </a:spcAft>
              <a:defRPr sz="3800">
                <a:solidFill>
                  <a:schemeClr val="accent3"/>
                </a:solidFill>
                <a:latin typeface="+mj-lt"/>
              </a:defRPr>
            </a:lvl7pPr>
            <a:lvl8pPr algn="ctr">
              <a:lnSpc>
                <a:spcPct val="100000"/>
              </a:lnSpc>
              <a:spcAft>
                <a:spcPts val="0"/>
              </a:spcAft>
              <a:defRPr sz="3800">
                <a:solidFill>
                  <a:schemeClr val="accent3"/>
                </a:solidFill>
                <a:latin typeface="+mj-lt"/>
              </a:defRPr>
            </a:lvl8pPr>
            <a:lvl9pPr algn="ctr">
              <a:lnSpc>
                <a:spcPct val="100000"/>
              </a:lnSpc>
              <a:spcAft>
                <a:spcPts val="0"/>
              </a:spcAft>
              <a:defRPr sz="3800">
                <a:solidFill>
                  <a:schemeClr val="accent3"/>
                </a:solidFill>
                <a:latin typeface="+mj-lt"/>
              </a:defRPr>
            </a:lvl9pPr>
          </a:lstStyle>
          <a:p>
            <a:pPr lvl="0"/>
            <a:endParaRPr lang="en-US" dirty="0"/>
          </a:p>
        </p:txBody>
      </p:sp>
      <p:sp>
        <p:nvSpPr>
          <p:cNvPr id="19" name="Picture Placeholder 12">
            <a:extLst>
              <a:ext uri="{FF2B5EF4-FFF2-40B4-BE49-F238E27FC236}">
                <a16:creationId xmlns:a16="http://schemas.microsoft.com/office/drawing/2014/main" id="{39B37FF7-EEC5-C617-9A0E-73FBD2B66A9D}"/>
              </a:ext>
            </a:extLst>
          </p:cNvPr>
          <p:cNvSpPr>
            <a:spLocks noGrp="1"/>
          </p:cNvSpPr>
          <p:nvPr>
            <p:ph type="pic" sz="quarter" idx="17"/>
          </p:nvPr>
        </p:nvSpPr>
        <p:spPr>
          <a:xfrm>
            <a:off x="901701" y="1975464"/>
            <a:ext cx="660400" cy="660400"/>
          </a:xfrm>
          <a:prstGeom prst="ellipse">
            <a:avLst/>
          </a:prstGeom>
        </p:spPr>
        <p:txBody>
          <a:bodyPr anchor="ctr"/>
          <a:lstStyle>
            <a:lvl1pPr algn="ctr">
              <a:defRPr sz="800"/>
            </a:lvl1pPr>
          </a:lstStyle>
          <a:p>
            <a:endParaRPr lang="fr-FR" dirty="0"/>
          </a:p>
        </p:txBody>
      </p:sp>
      <p:sp>
        <p:nvSpPr>
          <p:cNvPr id="16" name="Title 29">
            <a:extLst>
              <a:ext uri="{FF2B5EF4-FFF2-40B4-BE49-F238E27FC236}">
                <a16:creationId xmlns:a16="http://schemas.microsoft.com/office/drawing/2014/main" id="{8696F007-0692-050C-3E59-5803D154D546}"/>
              </a:ext>
            </a:extLst>
          </p:cNvPr>
          <p:cNvSpPr>
            <a:spLocks noGrp="1"/>
          </p:cNvSpPr>
          <p:nvPr>
            <p:ph type="title"/>
          </p:nvPr>
        </p:nvSpPr>
        <p:spPr>
          <a:xfrm>
            <a:off x="1895185" y="574675"/>
            <a:ext cx="9720552" cy="711200"/>
          </a:xfrm>
        </p:spPr>
        <p:txBody>
          <a:bodyPr anchor="t"/>
          <a:lstStyle>
            <a:lvl1pPr>
              <a:defRPr sz="5400" spc="-20">
                <a:solidFill>
                  <a:schemeClr val="accent6"/>
                </a:solidFill>
              </a:defRPr>
            </a:lvl1pPr>
          </a:lstStyle>
          <a:p>
            <a:r>
              <a:rPr lang="en-US" dirty="0"/>
              <a:t>Click to edit Master title</a:t>
            </a:r>
            <a:endParaRPr lang="fr-FR" dirty="0"/>
          </a:p>
        </p:txBody>
      </p:sp>
      <p:sp>
        <p:nvSpPr>
          <p:cNvPr id="2" name="Footer Placeholder 1" descr="Titre de la diapositive">
            <a:extLst>
              <a:ext uri="{FF2B5EF4-FFF2-40B4-BE49-F238E27FC236}">
                <a16:creationId xmlns:a16="http://schemas.microsoft.com/office/drawing/2014/main" id="{25733B4B-3257-E5E2-40AE-6DDEDCC391ED}"/>
              </a:ext>
            </a:extLst>
          </p:cNvPr>
          <p:cNvSpPr>
            <a:spLocks noGrp="1"/>
          </p:cNvSpPr>
          <p:nvPr>
            <p:ph type="ftr" sz="quarter" idx="10"/>
          </p:nvPr>
        </p:nvSpPr>
        <p:spPr>
          <a:xfrm>
            <a:off x="571758" y="6311001"/>
            <a:ext cx="1856549" cy="235134"/>
          </a:xfrm>
          <a:prstGeom prst="rect">
            <a:avLst/>
          </a:prstGeom>
        </p:spPr>
        <p:txBody>
          <a:bodyPr/>
          <a:lstStyle>
            <a:lvl1pPr>
              <a:defRPr>
                <a:solidFill>
                  <a:schemeClr val="bg2"/>
                </a:solidFill>
              </a:defRPr>
            </a:lvl1pPr>
          </a:lstStyle>
          <a:p>
            <a:r>
              <a:rPr lang="fr-FR"/>
              <a:t>Titre de la diapositive</a:t>
            </a:r>
            <a:endParaRPr lang="fr-FR" dirty="0"/>
          </a:p>
        </p:txBody>
      </p:sp>
      <p:pic>
        <p:nvPicPr>
          <p:cNvPr id="8" name="Graphic 1">
            <a:extLst>
              <a:ext uri="{FF2B5EF4-FFF2-40B4-BE49-F238E27FC236}">
                <a16:creationId xmlns:a16="http://schemas.microsoft.com/office/drawing/2014/main" id="{53A8FFC1-B893-1D6B-1858-69770A7DB01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0332" y="6180224"/>
            <a:ext cx="896649" cy="444679"/>
          </a:xfrm>
          <a:prstGeom prst="rect">
            <a:avLst/>
          </a:prstGeom>
        </p:spPr>
      </p:pic>
      <p:sp>
        <p:nvSpPr>
          <p:cNvPr id="3" name="Text Placeholder 14">
            <a:extLst>
              <a:ext uri="{FF2B5EF4-FFF2-40B4-BE49-F238E27FC236}">
                <a16:creationId xmlns:a16="http://schemas.microsoft.com/office/drawing/2014/main" id="{562255DB-2734-C0DF-C938-0C255B306EF8}"/>
              </a:ext>
            </a:extLst>
          </p:cNvPr>
          <p:cNvSpPr>
            <a:spLocks noGrp="1"/>
          </p:cNvSpPr>
          <p:nvPr>
            <p:ph type="body" sz="quarter" idx="19"/>
          </p:nvPr>
        </p:nvSpPr>
        <p:spPr>
          <a:xfrm>
            <a:off x="1895187" y="2046104"/>
            <a:ext cx="4556414" cy="3730582"/>
          </a:xfrm>
        </p:spPr>
        <p:txBody>
          <a:bodyPr numCol="1" spcCol="0" anchor="t"/>
          <a:lstStyle>
            <a:lvl1pPr>
              <a:lnSpc>
                <a:spcPct val="90000"/>
              </a:lnSpc>
              <a:spcAft>
                <a:spcPts val="2400"/>
              </a:spcAft>
              <a:defRPr sz="1600" b="1">
                <a:solidFill>
                  <a:schemeClr val="accent6"/>
                </a:solidFill>
                <a:latin typeface="+mj-lt"/>
              </a:defRPr>
            </a:lvl1pPr>
            <a:lvl2pPr>
              <a:spcAft>
                <a:spcPts val="600"/>
              </a:spcAft>
              <a:defRPr sz="1200">
                <a:solidFill>
                  <a:schemeClr val="tx2"/>
                </a:solidFill>
                <a:latin typeface="+mn-lt"/>
              </a:defRPr>
            </a:lvl2pPr>
            <a:lvl3pPr>
              <a:spcAft>
                <a:spcPts val="600"/>
              </a:spcAft>
              <a:defRPr sz="1200">
                <a:latin typeface="+mn-lt"/>
              </a:defRPr>
            </a:lvl3pPr>
            <a:lvl4pPr>
              <a:spcAft>
                <a:spcPts val="600"/>
              </a:spcAft>
              <a:defRPr sz="1200">
                <a:latin typeface="+mn-lt"/>
              </a:defRPr>
            </a:lvl4pPr>
            <a:lvl5pPr>
              <a:spcAft>
                <a:spcPts val="600"/>
              </a:spcAft>
              <a:defRPr sz="1200">
                <a:latin typeface="+mn-lt"/>
              </a:defRPr>
            </a:lvl5pPr>
            <a:lvl6pPr>
              <a:spcAft>
                <a:spcPts val="600"/>
              </a:spcAft>
              <a:defRPr sz="1200">
                <a:latin typeface="+mn-lt"/>
              </a:defRPr>
            </a:lvl6pPr>
            <a:lvl7pPr>
              <a:spcAft>
                <a:spcPts val="600"/>
              </a:spcAft>
              <a:defRPr sz="1200">
                <a:latin typeface="+mn-lt"/>
              </a:defRPr>
            </a:lvl7pPr>
            <a:lvl8pPr>
              <a:spcAft>
                <a:spcPts val="600"/>
              </a:spcAft>
              <a:defRPr sz="1200">
                <a:latin typeface="+mn-lt"/>
              </a:defRPr>
            </a:lvl8pPr>
            <a:lvl9pPr>
              <a:spcAft>
                <a:spcPts val="600"/>
              </a:spcAft>
              <a:defRPr sz="1200">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r-FR" dirty="0"/>
          </a:p>
        </p:txBody>
      </p:sp>
      <p:sp>
        <p:nvSpPr>
          <p:cNvPr id="5" name="Text Placeholder 14">
            <a:extLst>
              <a:ext uri="{FF2B5EF4-FFF2-40B4-BE49-F238E27FC236}">
                <a16:creationId xmlns:a16="http://schemas.microsoft.com/office/drawing/2014/main" id="{E29306C7-0353-D9DE-825F-3576066E8EE9}"/>
              </a:ext>
            </a:extLst>
          </p:cNvPr>
          <p:cNvSpPr>
            <a:spLocks noGrp="1"/>
          </p:cNvSpPr>
          <p:nvPr>
            <p:ph type="body" sz="quarter" idx="37"/>
          </p:nvPr>
        </p:nvSpPr>
        <p:spPr>
          <a:xfrm>
            <a:off x="7059323" y="2046104"/>
            <a:ext cx="4556414" cy="3730582"/>
          </a:xfrm>
        </p:spPr>
        <p:txBody>
          <a:bodyPr numCol="1" spcCol="0" anchor="t"/>
          <a:lstStyle>
            <a:lvl1pPr>
              <a:lnSpc>
                <a:spcPct val="90000"/>
              </a:lnSpc>
              <a:spcAft>
                <a:spcPts val="2400"/>
              </a:spcAft>
              <a:defRPr sz="1600" b="1">
                <a:solidFill>
                  <a:schemeClr val="accent6"/>
                </a:solidFill>
                <a:latin typeface="+mj-lt"/>
              </a:defRPr>
            </a:lvl1pPr>
            <a:lvl2pPr>
              <a:spcAft>
                <a:spcPts val="600"/>
              </a:spcAft>
              <a:defRPr sz="1200">
                <a:solidFill>
                  <a:schemeClr val="tx2"/>
                </a:solidFill>
                <a:latin typeface="+mn-lt"/>
              </a:defRPr>
            </a:lvl2pPr>
            <a:lvl3pPr>
              <a:spcAft>
                <a:spcPts val="600"/>
              </a:spcAft>
              <a:defRPr sz="1200">
                <a:latin typeface="+mn-lt"/>
              </a:defRPr>
            </a:lvl3pPr>
            <a:lvl4pPr>
              <a:spcAft>
                <a:spcPts val="600"/>
              </a:spcAft>
              <a:defRPr sz="1200">
                <a:latin typeface="+mn-lt"/>
              </a:defRPr>
            </a:lvl4pPr>
            <a:lvl5pPr>
              <a:spcAft>
                <a:spcPts val="600"/>
              </a:spcAft>
              <a:defRPr sz="1200">
                <a:latin typeface="+mn-lt"/>
              </a:defRPr>
            </a:lvl5pPr>
            <a:lvl6pPr>
              <a:spcAft>
                <a:spcPts val="600"/>
              </a:spcAft>
              <a:defRPr sz="1200">
                <a:latin typeface="+mn-lt"/>
              </a:defRPr>
            </a:lvl6pPr>
            <a:lvl7pPr>
              <a:spcAft>
                <a:spcPts val="600"/>
              </a:spcAft>
              <a:defRPr sz="1200">
                <a:latin typeface="+mn-lt"/>
              </a:defRPr>
            </a:lvl7pPr>
            <a:lvl8pPr>
              <a:spcAft>
                <a:spcPts val="600"/>
              </a:spcAft>
              <a:defRPr sz="1200">
                <a:latin typeface="+mn-lt"/>
              </a:defRPr>
            </a:lvl8pPr>
            <a:lvl9pPr>
              <a:spcAft>
                <a:spcPts val="600"/>
              </a:spcAft>
              <a:defRPr sz="1200">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r-FR" dirty="0"/>
          </a:p>
        </p:txBody>
      </p:sp>
    </p:spTree>
    <p:extLst>
      <p:ext uri="{BB962C8B-B14F-4D97-AF65-F5344CB8AC3E}">
        <p14:creationId xmlns:p14="http://schemas.microsoft.com/office/powerpoint/2010/main" val="206998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g tex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D3A77740-3A3D-F791-854D-0F48141637D8}"/>
              </a:ext>
              <a:ext uri="{C183D7F6-B498-43B3-948B-1728B52AA6E4}">
                <adec:decorative xmlns:adec="http://schemas.microsoft.com/office/drawing/2017/decorative" val="1"/>
              </a:ext>
            </a:extLst>
          </p:cNvPr>
          <p:cNvSpPr>
            <a:spLocks noGrp="1"/>
          </p:cNvSpPr>
          <p:nvPr>
            <p:ph type="body" sz="quarter" idx="36"/>
          </p:nvPr>
        </p:nvSpPr>
        <p:spPr>
          <a:xfrm>
            <a:off x="583911" y="531196"/>
            <a:ext cx="738804" cy="738804"/>
          </a:xfrm>
          <a:prstGeom prst="ellipse">
            <a:avLst/>
          </a:prstGeom>
          <a:solidFill>
            <a:schemeClr val="accent3"/>
          </a:solidFill>
        </p:spPr>
        <p:txBody>
          <a:bodyPr anchor="ctr"/>
          <a:lstStyle>
            <a:lvl1pPr algn="ctr">
              <a:lnSpc>
                <a:spcPct val="100000"/>
              </a:lnSpc>
              <a:spcAft>
                <a:spcPts val="0"/>
              </a:spcAft>
              <a:defRPr sz="3800">
                <a:solidFill>
                  <a:schemeClr val="accent3">
                    <a:alpha val="0"/>
                  </a:schemeClr>
                </a:solidFill>
                <a:latin typeface="+mj-lt"/>
              </a:defRPr>
            </a:lvl1pPr>
            <a:lvl2pPr algn="ctr">
              <a:lnSpc>
                <a:spcPct val="100000"/>
              </a:lnSpc>
              <a:spcAft>
                <a:spcPts val="0"/>
              </a:spcAft>
              <a:defRPr sz="3800">
                <a:solidFill>
                  <a:schemeClr val="accent3"/>
                </a:solidFill>
                <a:latin typeface="+mj-lt"/>
              </a:defRPr>
            </a:lvl2pPr>
            <a:lvl3pPr algn="ctr">
              <a:lnSpc>
                <a:spcPct val="100000"/>
              </a:lnSpc>
              <a:spcAft>
                <a:spcPts val="0"/>
              </a:spcAft>
              <a:defRPr sz="3800">
                <a:solidFill>
                  <a:schemeClr val="accent3"/>
                </a:solidFill>
                <a:latin typeface="+mj-lt"/>
              </a:defRPr>
            </a:lvl3pPr>
            <a:lvl4pPr algn="ctr">
              <a:lnSpc>
                <a:spcPct val="100000"/>
              </a:lnSpc>
              <a:spcAft>
                <a:spcPts val="0"/>
              </a:spcAft>
              <a:defRPr sz="3800">
                <a:solidFill>
                  <a:schemeClr val="accent3"/>
                </a:solidFill>
                <a:latin typeface="+mj-lt"/>
              </a:defRPr>
            </a:lvl4pPr>
            <a:lvl5pPr algn="ctr">
              <a:lnSpc>
                <a:spcPct val="100000"/>
              </a:lnSpc>
              <a:spcAft>
                <a:spcPts val="0"/>
              </a:spcAft>
              <a:defRPr sz="3800">
                <a:solidFill>
                  <a:schemeClr val="accent3"/>
                </a:solidFill>
                <a:latin typeface="+mj-lt"/>
              </a:defRPr>
            </a:lvl5pPr>
            <a:lvl6pPr algn="ctr">
              <a:lnSpc>
                <a:spcPct val="100000"/>
              </a:lnSpc>
              <a:spcAft>
                <a:spcPts val="0"/>
              </a:spcAft>
              <a:defRPr sz="3800">
                <a:solidFill>
                  <a:schemeClr val="accent3"/>
                </a:solidFill>
                <a:latin typeface="+mj-lt"/>
              </a:defRPr>
            </a:lvl6pPr>
            <a:lvl7pPr algn="ctr">
              <a:lnSpc>
                <a:spcPct val="100000"/>
              </a:lnSpc>
              <a:spcAft>
                <a:spcPts val="0"/>
              </a:spcAft>
              <a:defRPr sz="3800">
                <a:solidFill>
                  <a:schemeClr val="accent3"/>
                </a:solidFill>
                <a:latin typeface="+mj-lt"/>
              </a:defRPr>
            </a:lvl7pPr>
            <a:lvl8pPr algn="ctr">
              <a:lnSpc>
                <a:spcPct val="100000"/>
              </a:lnSpc>
              <a:spcAft>
                <a:spcPts val="0"/>
              </a:spcAft>
              <a:defRPr sz="3800">
                <a:solidFill>
                  <a:schemeClr val="accent3"/>
                </a:solidFill>
                <a:latin typeface="+mj-lt"/>
              </a:defRPr>
            </a:lvl8pPr>
            <a:lvl9pPr algn="ctr">
              <a:lnSpc>
                <a:spcPct val="100000"/>
              </a:lnSpc>
              <a:spcAft>
                <a:spcPts val="0"/>
              </a:spcAft>
              <a:defRPr sz="3800">
                <a:solidFill>
                  <a:schemeClr val="accent3"/>
                </a:solidFill>
                <a:latin typeface="+mj-lt"/>
              </a:defRPr>
            </a:lvl9pPr>
          </a:lstStyle>
          <a:p>
            <a:pPr lvl="0"/>
            <a:endParaRPr lang="en-US" dirty="0"/>
          </a:p>
        </p:txBody>
      </p:sp>
      <p:sp>
        <p:nvSpPr>
          <p:cNvPr id="6" name="Picture Placeholder 12">
            <a:extLst>
              <a:ext uri="{FF2B5EF4-FFF2-40B4-BE49-F238E27FC236}">
                <a16:creationId xmlns:a16="http://schemas.microsoft.com/office/drawing/2014/main" id="{9C643844-DA3F-41F5-7AB6-D88131492FB1}"/>
              </a:ext>
            </a:extLst>
          </p:cNvPr>
          <p:cNvSpPr>
            <a:spLocks noGrp="1"/>
          </p:cNvSpPr>
          <p:nvPr>
            <p:ph type="pic" sz="quarter" idx="17"/>
          </p:nvPr>
        </p:nvSpPr>
        <p:spPr>
          <a:xfrm>
            <a:off x="642294" y="589580"/>
            <a:ext cx="622038" cy="622036"/>
          </a:xfrm>
          <a:prstGeom prst="ellipse">
            <a:avLst/>
          </a:prstGeom>
        </p:spPr>
        <p:txBody>
          <a:bodyPr anchor="ctr"/>
          <a:lstStyle>
            <a:lvl1pPr algn="ctr">
              <a:defRPr sz="1000"/>
            </a:lvl1pPr>
          </a:lstStyle>
          <a:p>
            <a:endParaRPr lang="fr-FR" dirty="0"/>
          </a:p>
        </p:txBody>
      </p:sp>
      <p:sp>
        <p:nvSpPr>
          <p:cNvPr id="4" name="Title 3">
            <a:extLst>
              <a:ext uri="{FF2B5EF4-FFF2-40B4-BE49-F238E27FC236}">
                <a16:creationId xmlns:a16="http://schemas.microsoft.com/office/drawing/2014/main" id="{224017B8-F748-6085-9C91-50486A2CAE65}"/>
              </a:ext>
            </a:extLst>
          </p:cNvPr>
          <p:cNvSpPr>
            <a:spLocks noGrp="1"/>
          </p:cNvSpPr>
          <p:nvPr>
            <p:ph type="title" hasCustomPrompt="1"/>
          </p:nvPr>
        </p:nvSpPr>
        <p:spPr>
          <a:xfrm>
            <a:off x="583911" y="1511011"/>
            <a:ext cx="5402552" cy="4365625"/>
          </a:xfrm>
        </p:spPr>
        <p:txBody>
          <a:bodyPr anchor="t"/>
          <a:lstStyle>
            <a:lvl1pPr>
              <a:defRPr sz="3600" b="0">
                <a:solidFill>
                  <a:schemeClr val="accent3"/>
                </a:solidFill>
                <a:latin typeface="Marianne" panose="02000000000000000000" pitchFamily="2" charset="0"/>
              </a:defRPr>
            </a:lvl1pPr>
          </a:lstStyle>
          <a:p>
            <a:r>
              <a:rPr lang="en-US" dirty="0"/>
              <a:t>Lorem ipsum dolor sit amet, consectetuer adipiscing elit. Maecenas porttitor congue massa. Fusce posuere, magna sed pulvinar </a:t>
            </a:r>
            <a:r>
              <a:rPr lang="en-US" dirty="0" err="1"/>
              <a:t>ultricies</a:t>
            </a:r>
            <a:endParaRPr lang="fr-FR" dirty="0"/>
          </a:p>
        </p:txBody>
      </p:sp>
      <p:sp>
        <p:nvSpPr>
          <p:cNvPr id="40" name="Picture Placeholder 39">
            <a:extLst>
              <a:ext uri="{FF2B5EF4-FFF2-40B4-BE49-F238E27FC236}">
                <a16:creationId xmlns:a16="http://schemas.microsoft.com/office/drawing/2014/main" id="{E95B0267-835E-C716-5BD8-2F5CF3E18F72}"/>
              </a:ext>
            </a:extLst>
          </p:cNvPr>
          <p:cNvSpPr>
            <a:spLocks noGrp="1"/>
          </p:cNvSpPr>
          <p:nvPr>
            <p:ph type="pic" sz="quarter" idx="41"/>
          </p:nvPr>
        </p:nvSpPr>
        <p:spPr>
          <a:xfrm>
            <a:off x="6990020" y="3"/>
            <a:ext cx="5201978" cy="5281610"/>
          </a:xfrm>
          <a:custGeom>
            <a:avLst/>
            <a:gdLst>
              <a:gd name="connsiteX0" fmla="*/ 1100062 w 5689601"/>
              <a:gd name="connsiteY0" fmla="*/ 0 h 5776697"/>
              <a:gd name="connsiteX1" fmla="*/ 5689601 w 5689601"/>
              <a:gd name="connsiteY1" fmla="*/ 0 h 5776697"/>
              <a:gd name="connsiteX2" fmla="*/ 5689601 w 5689601"/>
              <a:gd name="connsiteY2" fmla="*/ 5302880 h 5776697"/>
              <a:gd name="connsiteX3" fmla="*/ 5657913 w 5689601"/>
              <a:gd name="connsiteY3" fmla="*/ 5333342 h 5776697"/>
              <a:gd name="connsiteX4" fmla="*/ 4874183 w 5689601"/>
              <a:gd name="connsiteY4" fmla="*/ 5690117 h 5776697"/>
              <a:gd name="connsiteX5" fmla="*/ 3926902 w 5689601"/>
              <a:gd name="connsiteY5" fmla="*/ 5771331 h 5776697"/>
              <a:gd name="connsiteX6" fmla="*/ 3611417 w 5689601"/>
              <a:gd name="connsiteY6" fmla="*/ 5776697 h 5776697"/>
              <a:gd name="connsiteX7" fmla="*/ 3611356 w 5689601"/>
              <a:gd name="connsiteY7" fmla="*/ 5776697 h 5776697"/>
              <a:gd name="connsiteX8" fmla="*/ 3295871 w 5689601"/>
              <a:gd name="connsiteY8" fmla="*/ 5771419 h 5776697"/>
              <a:gd name="connsiteX9" fmla="*/ 2348589 w 5689601"/>
              <a:gd name="connsiteY9" fmla="*/ 5690117 h 5776697"/>
              <a:gd name="connsiteX10" fmla="*/ 1364359 w 5689601"/>
              <a:gd name="connsiteY10" fmla="*/ 5120748 h 5776697"/>
              <a:gd name="connsiteX11" fmla="*/ 110815 w 5689601"/>
              <a:gd name="connsiteY11" fmla="*/ 2944756 h 5776697"/>
              <a:gd name="connsiteX12" fmla="*/ 110815 w 5689601"/>
              <a:gd name="connsiteY12" fmla="*/ 1809627 h 5776697"/>
              <a:gd name="connsiteX13" fmla="*/ 997815 w 5689601"/>
              <a:gd name="connsiteY13" fmla="*/ 141732 h 577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89601" h="5776697">
                <a:moveTo>
                  <a:pt x="1100062" y="0"/>
                </a:moveTo>
                <a:lnTo>
                  <a:pt x="5689601" y="0"/>
                </a:lnTo>
                <a:lnTo>
                  <a:pt x="5689601" y="5302880"/>
                </a:lnTo>
                <a:lnTo>
                  <a:pt x="5657913" y="5333342"/>
                </a:lnTo>
                <a:cubicBezTo>
                  <a:pt x="5438577" y="5524570"/>
                  <a:pt x="5166395" y="5649649"/>
                  <a:pt x="4874183" y="5690117"/>
                </a:cubicBezTo>
                <a:cubicBezTo>
                  <a:pt x="4558797" y="5733642"/>
                  <a:pt x="4242618" y="5760581"/>
                  <a:pt x="3926902" y="5771331"/>
                </a:cubicBezTo>
                <a:lnTo>
                  <a:pt x="3611417" y="5776697"/>
                </a:lnTo>
                <a:lnTo>
                  <a:pt x="3611356" y="5776697"/>
                </a:lnTo>
                <a:lnTo>
                  <a:pt x="3295871" y="5771419"/>
                </a:lnTo>
                <a:cubicBezTo>
                  <a:pt x="2980154" y="5760728"/>
                  <a:pt x="2663975" y="5733760"/>
                  <a:pt x="2348589" y="5690117"/>
                </a:cubicBezTo>
                <a:cubicBezTo>
                  <a:pt x="1959131" y="5636160"/>
                  <a:pt x="1605123" y="5431783"/>
                  <a:pt x="1364359" y="5120748"/>
                </a:cubicBezTo>
                <a:cubicBezTo>
                  <a:pt x="853499" y="4460720"/>
                  <a:pt x="429691" y="3729481"/>
                  <a:pt x="110815" y="2944756"/>
                </a:cubicBezTo>
                <a:cubicBezTo>
                  <a:pt x="-36938" y="2581019"/>
                  <a:pt x="-36938" y="2173364"/>
                  <a:pt x="110815" y="1809627"/>
                </a:cubicBezTo>
                <a:cubicBezTo>
                  <a:pt x="349972" y="1221083"/>
                  <a:pt x="648153" y="662626"/>
                  <a:pt x="997815" y="141732"/>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wrap="square" lIns="0" tIns="0" rIns="0" bIns="0" rtlCol="0" anchor="ctr">
            <a:noAutofit/>
          </a:bodyPr>
          <a:lstStyle>
            <a:lvl1pPr algn="ctr">
              <a:defRPr lang="fr-FR" sz="1800">
                <a:solidFill>
                  <a:schemeClr val="bg1"/>
                </a:solidFill>
              </a:defRPr>
            </a:lvl1pPr>
          </a:lstStyle>
          <a:p>
            <a:pPr lvl="0" algn="ctr"/>
            <a:endParaRPr lang="fr-FR" dirty="0"/>
          </a:p>
        </p:txBody>
      </p:sp>
      <p:sp>
        <p:nvSpPr>
          <p:cNvPr id="2" name="Footer Placeholder 1">
            <a:extLst>
              <a:ext uri="{FF2B5EF4-FFF2-40B4-BE49-F238E27FC236}">
                <a16:creationId xmlns:a16="http://schemas.microsoft.com/office/drawing/2014/main" id="{89C8B667-C46E-5F72-7D2C-2A05B071C1D9}"/>
              </a:ext>
            </a:extLst>
          </p:cNvPr>
          <p:cNvSpPr>
            <a:spLocks noGrp="1"/>
          </p:cNvSpPr>
          <p:nvPr>
            <p:ph type="ftr" sz="quarter" idx="10"/>
          </p:nvPr>
        </p:nvSpPr>
        <p:spPr>
          <a:xfrm>
            <a:off x="571758" y="6311001"/>
            <a:ext cx="2020717" cy="225452"/>
          </a:xfrm>
        </p:spPr>
        <p:txBody>
          <a:bodyPr/>
          <a:lstStyle/>
          <a:p>
            <a:r>
              <a:rPr lang="fr-FR" dirty="0"/>
              <a:t>Titre de la diapositive</a:t>
            </a:r>
          </a:p>
        </p:txBody>
      </p:sp>
      <p:pic>
        <p:nvPicPr>
          <p:cNvPr id="5" name="Graphic 4">
            <a:extLst>
              <a:ext uri="{FF2B5EF4-FFF2-40B4-BE49-F238E27FC236}">
                <a16:creationId xmlns:a16="http://schemas.microsoft.com/office/drawing/2014/main" id="{B9422D26-090A-1AF3-2EA9-84162561017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0332" y="6180224"/>
            <a:ext cx="896649" cy="444679"/>
          </a:xfrm>
          <a:prstGeom prst="rect">
            <a:avLst/>
          </a:prstGeom>
        </p:spPr>
      </p:pic>
    </p:spTree>
    <p:extLst>
      <p:ext uri="{BB962C8B-B14F-4D97-AF65-F5344CB8AC3E}">
        <p14:creationId xmlns:p14="http://schemas.microsoft.com/office/powerpoint/2010/main" val="1961247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page">
    <p:bg>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85CD11-F9AA-5B7D-D43C-D50CEA1EC63D}"/>
              </a:ext>
              <a:ext uri="{C183D7F6-B498-43B3-948B-1728B52AA6E4}">
                <adec:decorative xmlns:adec="http://schemas.microsoft.com/office/drawing/2017/decorative" val="1"/>
              </a:ext>
            </a:extLst>
          </p:cNvPr>
          <p:cNvSpPr>
            <a:spLocks noGrp="1"/>
          </p:cNvSpPr>
          <p:nvPr>
            <p:ph type="body" sz="quarter" idx="37"/>
          </p:nvPr>
        </p:nvSpPr>
        <p:spPr>
          <a:xfrm>
            <a:off x="0" y="0"/>
            <a:ext cx="6974516" cy="5407050"/>
          </a:xfrm>
          <a:custGeom>
            <a:avLst/>
            <a:gdLst>
              <a:gd name="connsiteX0" fmla="*/ 0 w 6974516"/>
              <a:gd name="connsiteY0" fmla="*/ 0 h 5407050"/>
              <a:gd name="connsiteX1" fmla="*/ 6972485 w 6974516"/>
              <a:gd name="connsiteY1" fmla="*/ 0 h 5407050"/>
              <a:gd name="connsiteX2" fmla="*/ 6974516 w 6974516"/>
              <a:gd name="connsiteY2" fmla="*/ 415321 h 5407050"/>
              <a:gd name="connsiteX3" fmla="*/ 6832570 w 6974516"/>
              <a:gd name="connsiteY3" fmla="*/ 2179000 h 5407050"/>
              <a:gd name="connsiteX4" fmla="*/ 6021251 w 6974516"/>
              <a:gd name="connsiteY4" fmla="*/ 3545492 h 5407050"/>
              <a:gd name="connsiteX5" fmla="*/ 2962407 w 6974516"/>
              <a:gd name="connsiteY5" fmla="*/ 5261450 h 5407050"/>
              <a:gd name="connsiteX6" fmla="*/ 1377598 w 6974516"/>
              <a:gd name="connsiteY6" fmla="*/ 5242584 h 5407050"/>
              <a:gd name="connsiteX7" fmla="*/ 184590 w 6974516"/>
              <a:gd name="connsiteY7" fmla="*/ 4666290 h 5407050"/>
              <a:gd name="connsiteX8" fmla="*/ 0 w 6974516"/>
              <a:gd name="connsiteY8" fmla="*/ 4560918 h 540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4516" h="5407050">
                <a:moveTo>
                  <a:pt x="0" y="0"/>
                </a:moveTo>
                <a:lnTo>
                  <a:pt x="6972485" y="0"/>
                </a:lnTo>
                <a:lnTo>
                  <a:pt x="6974516" y="415321"/>
                </a:lnTo>
                <a:cubicBezTo>
                  <a:pt x="6967656" y="1002978"/>
                  <a:pt x="6920744" y="1592249"/>
                  <a:pt x="6832570" y="2179000"/>
                </a:cubicBezTo>
                <a:cubicBezTo>
                  <a:pt x="6750753" y="2722772"/>
                  <a:pt x="6459497" y="3214184"/>
                  <a:pt x="6021251" y="3545492"/>
                </a:cubicBezTo>
                <a:cubicBezTo>
                  <a:pt x="5091189" y="4248460"/>
                  <a:pt x="4063369" y="4828854"/>
                  <a:pt x="2962407" y="5261450"/>
                </a:cubicBezTo>
                <a:cubicBezTo>
                  <a:pt x="2452128" y="5461909"/>
                  <a:pt x="1882832" y="5455150"/>
                  <a:pt x="1377598" y="5242584"/>
                </a:cubicBezTo>
                <a:cubicBezTo>
                  <a:pt x="968747" y="5070563"/>
                  <a:pt x="570651" y="4878012"/>
                  <a:pt x="184590" y="4666290"/>
                </a:cubicBezTo>
                <a:lnTo>
                  <a:pt x="0" y="4560918"/>
                </a:lnTo>
                <a:close/>
              </a:path>
            </a:pathLst>
          </a:custGeom>
          <a:ln w="19050">
            <a:solidFill>
              <a:schemeClr val="accent1">
                <a:lumMod val="40000"/>
                <a:lumOff val="60000"/>
              </a:schemeClr>
            </a:solidFill>
          </a:ln>
        </p:spPr>
        <p:txBody>
          <a:bodyPr wrap="square">
            <a:noAutofit/>
          </a:bodyPr>
          <a:lstStyle>
            <a:lvl1pPr>
              <a:defRPr sz="100">
                <a:solidFill>
                  <a:schemeClr val="tx2">
                    <a:alpha val="0"/>
                  </a:schemeClr>
                </a:solidFill>
              </a:defRPr>
            </a:lvl1pPr>
            <a:lvl5pPr>
              <a:defRPr/>
            </a:lvl5pPr>
          </a:lstStyle>
          <a:p>
            <a:pPr lvl="0"/>
            <a:endParaRPr lang="en-US" dirty="0"/>
          </a:p>
        </p:txBody>
      </p:sp>
      <p:sp>
        <p:nvSpPr>
          <p:cNvPr id="2" name="Text Placeholder 14">
            <a:extLst>
              <a:ext uri="{FF2B5EF4-FFF2-40B4-BE49-F238E27FC236}">
                <a16:creationId xmlns:a16="http://schemas.microsoft.com/office/drawing/2014/main" id="{50C3C129-1DBF-54BB-5B1D-4D0ADC287EE7}"/>
              </a:ext>
            </a:extLst>
          </p:cNvPr>
          <p:cNvSpPr>
            <a:spLocks noGrp="1"/>
          </p:cNvSpPr>
          <p:nvPr>
            <p:ph type="body" sz="quarter" idx="36" hasCustomPrompt="1"/>
          </p:nvPr>
        </p:nvSpPr>
        <p:spPr>
          <a:xfrm>
            <a:off x="6156325" y="2519363"/>
            <a:ext cx="790575" cy="790575"/>
          </a:xfrm>
          <a:prstGeom prst="ellipse">
            <a:avLst/>
          </a:prstGeom>
          <a:solidFill>
            <a:schemeClr val="tx2"/>
          </a:solidFill>
        </p:spPr>
        <p:txBody>
          <a:bodyPr anchor="ctr"/>
          <a:lstStyle>
            <a:lvl1pPr algn="ctr">
              <a:lnSpc>
                <a:spcPct val="100000"/>
              </a:lnSpc>
              <a:spcAft>
                <a:spcPts val="0"/>
              </a:spcAft>
              <a:defRPr sz="3800" b="1">
                <a:solidFill>
                  <a:schemeClr val="bg1"/>
                </a:solidFill>
                <a:latin typeface="+mj-lt"/>
              </a:defRPr>
            </a:lvl1pPr>
            <a:lvl2pPr algn="ctr">
              <a:lnSpc>
                <a:spcPct val="100000"/>
              </a:lnSpc>
              <a:spcAft>
                <a:spcPts val="0"/>
              </a:spcAft>
              <a:defRPr sz="3800">
                <a:solidFill>
                  <a:schemeClr val="accent3"/>
                </a:solidFill>
                <a:latin typeface="+mj-lt"/>
              </a:defRPr>
            </a:lvl2pPr>
            <a:lvl3pPr algn="ctr">
              <a:lnSpc>
                <a:spcPct val="100000"/>
              </a:lnSpc>
              <a:spcAft>
                <a:spcPts val="0"/>
              </a:spcAft>
              <a:defRPr sz="3800">
                <a:solidFill>
                  <a:schemeClr val="accent3"/>
                </a:solidFill>
                <a:latin typeface="+mj-lt"/>
              </a:defRPr>
            </a:lvl3pPr>
            <a:lvl4pPr algn="ctr">
              <a:lnSpc>
                <a:spcPct val="100000"/>
              </a:lnSpc>
              <a:spcAft>
                <a:spcPts val="0"/>
              </a:spcAft>
              <a:defRPr sz="3800">
                <a:solidFill>
                  <a:schemeClr val="accent3"/>
                </a:solidFill>
                <a:latin typeface="+mj-lt"/>
              </a:defRPr>
            </a:lvl4pPr>
            <a:lvl5pPr algn="ctr">
              <a:lnSpc>
                <a:spcPct val="100000"/>
              </a:lnSpc>
              <a:spcAft>
                <a:spcPts val="0"/>
              </a:spcAft>
              <a:defRPr sz="3800">
                <a:solidFill>
                  <a:schemeClr val="accent3"/>
                </a:solidFill>
                <a:latin typeface="+mj-lt"/>
              </a:defRPr>
            </a:lvl5pPr>
            <a:lvl6pPr algn="ctr">
              <a:lnSpc>
                <a:spcPct val="100000"/>
              </a:lnSpc>
              <a:spcAft>
                <a:spcPts val="0"/>
              </a:spcAft>
              <a:defRPr sz="3800">
                <a:solidFill>
                  <a:schemeClr val="accent3"/>
                </a:solidFill>
                <a:latin typeface="+mj-lt"/>
              </a:defRPr>
            </a:lvl6pPr>
            <a:lvl7pPr algn="ctr">
              <a:lnSpc>
                <a:spcPct val="100000"/>
              </a:lnSpc>
              <a:spcAft>
                <a:spcPts val="0"/>
              </a:spcAft>
              <a:defRPr sz="3800">
                <a:solidFill>
                  <a:schemeClr val="accent3"/>
                </a:solidFill>
                <a:latin typeface="+mj-lt"/>
              </a:defRPr>
            </a:lvl7pPr>
            <a:lvl8pPr algn="ctr">
              <a:lnSpc>
                <a:spcPct val="100000"/>
              </a:lnSpc>
              <a:spcAft>
                <a:spcPts val="0"/>
              </a:spcAft>
              <a:defRPr sz="3800">
                <a:solidFill>
                  <a:schemeClr val="accent3"/>
                </a:solidFill>
                <a:latin typeface="+mj-lt"/>
              </a:defRPr>
            </a:lvl8pPr>
            <a:lvl9pPr algn="ctr">
              <a:lnSpc>
                <a:spcPct val="100000"/>
              </a:lnSpc>
              <a:spcAft>
                <a:spcPts val="0"/>
              </a:spcAft>
              <a:defRPr sz="3800">
                <a:solidFill>
                  <a:schemeClr val="accent3"/>
                </a:solidFill>
                <a:latin typeface="+mj-lt"/>
              </a:defRPr>
            </a:lvl9pPr>
          </a:lstStyle>
          <a:p>
            <a:pPr lvl="0"/>
            <a:r>
              <a:rPr lang="en-US" dirty="0"/>
              <a:t>01</a:t>
            </a:r>
          </a:p>
        </p:txBody>
      </p:sp>
      <p:sp>
        <p:nvSpPr>
          <p:cNvPr id="10" name="Title 9">
            <a:extLst>
              <a:ext uri="{FF2B5EF4-FFF2-40B4-BE49-F238E27FC236}">
                <a16:creationId xmlns:a16="http://schemas.microsoft.com/office/drawing/2014/main" id="{3CB2426F-BABB-B082-919A-CF2EE54BDB58}"/>
              </a:ext>
            </a:extLst>
          </p:cNvPr>
          <p:cNvSpPr>
            <a:spLocks noGrp="1"/>
          </p:cNvSpPr>
          <p:nvPr>
            <p:ph type="title"/>
          </p:nvPr>
        </p:nvSpPr>
        <p:spPr>
          <a:xfrm>
            <a:off x="6551612" y="3548064"/>
            <a:ext cx="5089526" cy="2281237"/>
          </a:xfrm>
        </p:spPr>
        <p:txBody>
          <a:bodyPr anchor="t"/>
          <a:lstStyle>
            <a:lvl1pPr>
              <a:defRPr sz="5400">
                <a:solidFill>
                  <a:schemeClr val="bg2"/>
                </a:solidFill>
              </a:defRPr>
            </a:lvl1pPr>
          </a:lstStyle>
          <a:p>
            <a:r>
              <a:rPr lang="en-US" dirty="0"/>
              <a:t>Click to edit Master title style</a:t>
            </a:r>
            <a:endParaRPr lang="fr-FR" dirty="0"/>
          </a:p>
        </p:txBody>
      </p:sp>
      <p:sp>
        <p:nvSpPr>
          <p:cNvPr id="3" name="Footer Placeholder 1" descr="Titre de la diapositive">
            <a:extLst>
              <a:ext uri="{FF2B5EF4-FFF2-40B4-BE49-F238E27FC236}">
                <a16:creationId xmlns:a16="http://schemas.microsoft.com/office/drawing/2014/main" id="{F014E34C-A7F7-2899-9C17-078291734945}"/>
              </a:ext>
            </a:extLst>
          </p:cNvPr>
          <p:cNvSpPr>
            <a:spLocks noGrp="1"/>
          </p:cNvSpPr>
          <p:nvPr>
            <p:ph type="ftr" sz="quarter" idx="10"/>
          </p:nvPr>
        </p:nvSpPr>
        <p:spPr>
          <a:xfrm>
            <a:off x="571758" y="6311001"/>
            <a:ext cx="1856549" cy="235134"/>
          </a:xfrm>
        </p:spPr>
        <p:txBody>
          <a:bodyPr/>
          <a:lstStyle>
            <a:lvl1pPr>
              <a:defRPr>
                <a:solidFill>
                  <a:schemeClr val="bg2"/>
                </a:solidFill>
              </a:defRPr>
            </a:lvl1pPr>
          </a:lstStyle>
          <a:p>
            <a:r>
              <a:rPr lang="fr-FR"/>
              <a:t>Titre de la diapositive</a:t>
            </a:r>
            <a:endParaRPr lang="fr-FR" dirty="0"/>
          </a:p>
        </p:txBody>
      </p:sp>
      <p:pic>
        <p:nvPicPr>
          <p:cNvPr id="6" name="Graphic 5">
            <a:extLst>
              <a:ext uri="{FF2B5EF4-FFF2-40B4-BE49-F238E27FC236}">
                <a16:creationId xmlns:a16="http://schemas.microsoft.com/office/drawing/2014/main" id="{D04C8B7C-2023-3632-73B3-6E74EE8662E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0332" y="6180224"/>
            <a:ext cx="896649" cy="444679"/>
          </a:xfrm>
          <a:prstGeom prst="rect">
            <a:avLst/>
          </a:prstGeom>
        </p:spPr>
      </p:pic>
    </p:spTree>
    <p:extLst>
      <p:ext uri="{BB962C8B-B14F-4D97-AF65-F5344CB8AC3E}">
        <p14:creationId xmlns:p14="http://schemas.microsoft.com/office/powerpoint/2010/main" val="658760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numbers">
    <p:bg>
      <p:bgPr>
        <a:solidFill>
          <a:srgbClr val="FFFFFF"/>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FAEA98C1-F017-CDD4-C336-F3024D4EB638}"/>
              </a:ext>
              <a:ext uri="{C183D7F6-B498-43B3-948B-1728B52AA6E4}">
                <adec:decorative xmlns:adec="http://schemas.microsoft.com/office/drawing/2017/decorative" val="1"/>
              </a:ext>
            </a:extLst>
          </p:cNvPr>
          <p:cNvSpPr>
            <a:spLocks noGrp="1"/>
          </p:cNvSpPr>
          <p:nvPr>
            <p:ph type="body" sz="quarter" idx="21"/>
          </p:nvPr>
        </p:nvSpPr>
        <p:spPr>
          <a:xfrm>
            <a:off x="3343275" y="673360"/>
            <a:ext cx="5505452" cy="5511280"/>
          </a:xfrm>
          <a:custGeom>
            <a:avLst/>
            <a:gdLst>
              <a:gd name="connsiteX0" fmla="*/ 2868615 w 5505452"/>
              <a:gd name="connsiteY0" fmla="*/ 391 h 5511280"/>
              <a:gd name="connsiteX1" fmla="*/ 4341041 w 5505452"/>
              <a:gd name="connsiteY1" fmla="*/ 125478 h 5511280"/>
              <a:gd name="connsiteX2" fmla="*/ 5069657 w 5505452"/>
              <a:gd name="connsiteY2" fmla="*/ 485674 h 5511280"/>
              <a:gd name="connsiteX3" fmla="*/ 5391470 w 5505452"/>
              <a:gd name="connsiteY3" fmla="*/ 4289597 h 5511280"/>
              <a:gd name="connsiteX4" fmla="*/ 4632566 w 5505452"/>
              <a:gd name="connsiteY4" fmla="*/ 5306082 h 5511280"/>
              <a:gd name="connsiteX5" fmla="*/ 4631521 w 5505452"/>
              <a:gd name="connsiteY5" fmla="*/ 5306474 h 5511280"/>
              <a:gd name="connsiteX6" fmla="*/ 4631652 w 5505452"/>
              <a:gd name="connsiteY6" fmla="*/ 5306606 h 5511280"/>
              <a:gd name="connsiteX7" fmla="*/ 4129545 w 5505452"/>
              <a:gd name="connsiteY7" fmla="*/ 5422014 h 5511280"/>
              <a:gd name="connsiteX8" fmla="*/ 1367042 w 5505452"/>
              <a:gd name="connsiteY8" fmla="*/ 5420578 h 5511280"/>
              <a:gd name="connsiteX9" fmla="*/ 434503 w 5505452"/>
              <a:gd name="connsiteY9" fmla="*/ 5024088 h 5511280"/>
              <a:gd name="connsiteX10" fmla="*/ 91409 w 5505452"/>
              <a:gd name="connsiteY10" fmla="*/ 4142594 h 5511280"/>
              <a:gd name="connsiteX11" fmla="*/ 234364 w 5505452"/>
              <a:gd name="connsiteY11" fmla="*/ 802787 h 5511280"/>
              <a:gd name="connsiteX12" fmla="*/ 1392762 w 5505452"/>
              <a:gd name="connsiteY12" fmla="*/ 87878 h 5511280"/>
              <a:gd name="connsiteX13" fmla="*/ 2868615 w 5505452"/>
              <a:gd name="connsiteY13" fmla="*/ 391 h 551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05452" h="5511280">
                <a:moveTo>
                  <a:pt x="2868615" y="391"/>
                </a:moveTo>
                <a:cubicBezTo>
                  <a:pt x="3361469" y="4683"/>
                  <a:pt x="3853752" y="44404"/>
                  <a:pt x="4341041" y="125478"/>
                </a:cubicBezTo>
                <a:cubicBezTo>
                  <a:pt x="4610241" y="178351"/>
                  <a:pt x="4882836" y="282272"/>
                  <a:pt x="5069657" y="485674"/>
                </a:cubicBezTo>
                <a:cubicBezTo>
                  <a:pt x="5649705" y="1048487"/>
                  <a:pt x="5529595" y="3486435"/>
                  <a:pt x="5391470" y="4289597"/>
                </a:cubicBezTo>
                <a:cubicBezTo>
                  <a:pt x="5317316" y="4752277"/>
                  <a:pt x="5096290" y="5148636"/>
                  <a:pt x="4632566" y="5306082"/>
                </a:cubicBezTo>
                <a:lnTo>
                  <a:pt x="4631521" y="5306474"/>
                </a:lnTo>
                <a:lnTo>
                  <a:pt x="4631652" y="5306606"/>
                </a:lnTo>
                <a:cubicBezTo>
                  <a:pt x="4471332" y="5365615"/>
                  <a:pt x="4299655" y="5398254"/>
                  <a:pt x="4129545" y="5422014"/>
                </a:cubicBezTo>
                <a:cubicBezTo>
                  <a:pt x="3211496" y="5541340"/>
                  <a:pt x="2285092" y="5541209"/>
                  <a:pt x="1367042" y="5420578"/>
                </a:cubicBezTo>
                <a:cubicBezTo>
                  <a:pt x="1030085" y="5374494"/>
                  <a:pt x="670150" y="5281930"/>
                  <a:pt x="434503" y="5024088"/>
                </a:cubicBezTo>
                <a:cubicBezTo>
                  <a:pt x="215956" y="4788962"/>
                  <a:pt x="134361" y="4455530"/>
                  <a:pt x="91409" y="4142594"/>
                </a:cubicBezTo>
                <a:cubicBezTo>
                  <a:pt x="-25959" y="3206791"/>
                  <a:pt x="-77658" y="1685325"/>
                  <a:pt x="234364" y="802787"/>
                </a:cubicBezTo>
                <a:cubicBezTo>
                  <a:pt x="426016" y="318044"/>
                  <a:pt x="910628" y="142841"/>
                  <a:pt x="1392762" y="87878"/>
                </a:cubicBezTo>
                <a:cubicBezTo>
                  <a:pt x="1882336" y="27237"/>
                  <a:pt x="2375761" y="-3900"/>
                  <a:pt x="2868615" y="391"/>
                </a:cubicBezTo>
                <a:close/>
              </a:path>
            </a:pathLst>
          </a:custGeom>
          <a:solidFill>
            <a:schemeClr val="accent2">
              <a:lumMod val="40000"/>
              <a:lumOff val="60000"/>
            </a:schemeClr>
          </a:solidFill>
        </p:spPr>
        <p:txBody>
          <a:bodyPr wrap="square" anchor="ctr">
            <a:noAutofit/>
          </a:bodyPr>
          <a:lstStyle>
            <a:lvl1pPr>
              <a:defRPr sz="2400">
                <a:solidFill>
                  <a:schemeClr val="tx2">
                    <a:alpha val="0"/>
                  </a:schemeClr>
                </a:solidFill>
                <a:latin typeface="Marianne" panose="02000000000000000000" pitchFamily="2" charset="0"/>
              </a:defRPr>
            </a:lvl1pPr>
            <a:lvl2pPr>
              <a:defRPr sz="2400">
                <a:latin typeface="Marianne" panose="02000000000000000000" pitchFamily="2" charset="0"/>
              </a:defRPr>
            </a:lvl2pPr>
            <a:lvl3pPr>
              <a:defRPr sz="2400">
                <a:latin typeface="Marianne" panose="02000000000000000000" pitchFamily="2" charset="0"/>
              </a:defRPr>
            </a:lvl3pPr>
            <a:lvl4pPr>
              <a:defRPr sz="2400">
                <a:latin typeface="Marianne" panose="02000000000000000000" pitchFamily="2" charset="0"/>
              </a:defRPr>
            </a:lvl4pPr>
            <a:lvl5pPr>
              <a:defRPr sz="2400">
                <a:latin typeface="Marianne" panose="02000000000000000000" pitchFamily="2" charset="0"/>
              </a:defRPr>
            </a:lvl5pPr>
            <a:lvl6pPr>
              <a:defRPr sz="2400">
                <a:latin typeface="Marianne" panose="02000000000000000000" pitchFamily="2" charset="0"/>
              </a:defRPr>
            </a:lvl6pPr>
            <a:lvl7pPr>
              <a:defRPr sz="2400">
                <a:latin typeface="Marianne" panose="02000000000000000000" pitchFamily="2" charset="0"/>
              </a:defRPr>
            </a:lvl7pPr>
            <a:lvl8pPr>
              <a:defRPr sz="2400">
                <a:latin typeface="Marianne" panose="02000000000000000000" pitchFamily="2" charset="0"/>
              </a:defRPr>
            </a:lvl8pPr>
            <a:lvl9pPr>
              <a:defRPr sz="2400">
                <a:latin typeface="Marianne" panose="02000000000000000000" pitchFamily="2" charset="0"/>
              </a:defRPr>
            </a:lvl9pPr>
          </a:lstStyle>
          <a:p>
            <a:pPr lvl="0"/>
            <a:endParaRPr lang="fr-FR" dirty="0"/>
          </a:p>
        </p:txBody>
      </p:sp>
      <p:sp>
        <p:nvSpPr>
          <p:cNvPr id="14" name="Text Placeholder 14">
            <a:extLst>
              <a:ext uri="{FF2B5EF4-FFF2-40B4-BE49-F238E27FC236}">
                <a16:creationId xmlns:a16="http://schemas.microsoft.com/office/drawing/2014/main" id="{E5A12D32-406D-F3AB-AD94-169529A1837E}"/>
              </a:ext>
              <a:ext uri="{C183D7F6-B498-43B3-948B-1728B52AA6E4}">
                <adec:decorative xmlns:adec="http://schemas.microsoft.com/office/drawing/2017/decorative" val="1"/>
              </a:ext>
            </a:extLst>
          </p:cNvPr>
          <p:cNvSpPr>
            <a:spLocks noGrp="1"/>
          </p:cNvSpPr>
          <p:nvPr>
            <p:ph type="body" sz="quarter" idx="36"/>
          </p:nvPr>
        </p:nvSpPr>
        <p:spPr>
          <a:xfrm>
            <a:off x="2709862" y="1778000"/>
            <a:ext cx="1266825" cy="1266825"/>
          </a:xfrm>
          <a:prstGeom prst="ellipse">
            <a:avLst/>
          </a:prstGeom>
          <a:solidFill>
            <a:schemeClr val="accent2"/>
          </a:solidFill>
        </p:spPr>
        <p:txBody>
          <a:bodyPr anchor="ctr"/>
          <a:lstStyle>
            <a:lvl1pPr algn="ctr">
              <a:lnSpc>
                <a:spcPct val="100000"/>
              </a:lnSpc>
              <a:spcAft>
                <a:spcPts val="0"/>
              </a:spcAft>
              <a:defRPr sz="3800">
                <a:solidFill>
                  <a:schemeClr val="accent3">
                    <a:alpha val="0"/>
                  </a:schemeClr>
                </a:solidFill>
                <a:latin typeface="+mj-lt"/>
              </a:defRPr>
            </a:lvl1pPr>
            <a:lvl2pPr algn="ctr">
              <a:lnSpc>
                <a:spcPct val="100000"/>
              </a:lnSpc>
              <a:spcAft>
                <a:spcPts val="0"/>
              </a:spcAft>
              <a:defRPr sz="3800">
                <a:solidFill>
                  <a:schemeClr val="accent3"/>
                </a:solidFill>
                <a:latin typeface="+mj-lt"/>
              </a:defRPr>
            </a:lvl2pPr>
            <a:lvl3pPr algn="ctr">
              <a:lnSpc>
                <a:spcPct val="100000"/>
              </a:lnSpc>
              <a:spcAft>
                <a:spcPts val="0"/>
              </a:spcAft>
              <a:defRPr sz="3800">
                <a:solidFill>
                  <a:schemeClr val="accent3"/>
                </a:solidFill>
                <a:latin typeface="+mj-lt"/>
              </a:defRPr>
            </a:lvl3pPr>
            <a:lvl4pPr algn="ctr">
              <a:lnSpc>
                <a:spcPct val="100000"/>
              </a:lnSpc>
              <a:spcAft>
                <a:spcPts val="0"/>
              </a:spcAft>
              <a:defRPr sz="3800">
                <a:solidFill>
                  <a:schemeClr val="accent3"/>
                </a:solidFill>
                <a:latin typeface="+mj-lt"/>
              </a:defRPr>
            </a:lvl4pPr>
            <a:lvl5pPr algn="ctr">
              <a:lnSpc>
                <a:spcPct val="100000"/>
              </a:lnSpc>
              <a:spcAft>
                <a:spcPts val="0"/>
              </a:spcAft>
              <a:defRPr sz="3800">
                <a:solidFill>
                  <a:schemeClr val="accent3"/>
                </a:solidFill>
                <a:latin typeface="+mj-lt"/>
              </a:defRPr>
            </a:lvl5pPr>
            <a:lvl6pPr algn="ctr">
              <a:lnSpc>
                <a:spcPct val="100000"/>
              </a:lnSpc>
              <a:spcAft>
                <a:spcPts val="0"/>
              </a:spcAft>
              <a:defRPr sz="3800">
                <a:solidFill>
                  <a:schemeClr val="accent3"/>
                </a:solidFill>
                <a:latin typeface="+mj-lt"/>
              </a:defRPr>
            </a:lvl6pPr>
            <a:lvl7pPr algn="ctr">
              <a:lnSpc>
                <a:spcPct val="100000"/>
              </a:lnSpc>
              <a:spcAft>
                <a:spcPts val="0"/>
              </a:spcAft>
              <a:defRPr sz="3800">
                <a:solidFill>
                  <a:schemeClr val="accent3"/>
                </a:solidFill>
                <a:latin typeface="+mj-lt"/>
              </a:defRPr>
            </a:lvl7pPr>
            <a:lvl8pPr algn="ctr">
              <a:lnSpc>
                <a:spcPct val="100000"/>
              </a:lnSpc>
              <a:spcAft>
                <a:spcPts val="0"/>
              </a:spcAft>
              <a:defRPr sz="3800">
                <a:solidFill>
                  <a:schemeClr val="accent3"/>
                </a:solidFill>
                <a:latin typeface="+mj-lt"/>
              </a:defRPr>
            </a:lvl8pPr>
            <a:lvl9pPr algn="ctr">
              <a:lnSpc>
                <a:spcPct val="100000"/>
              </a:lnSpc>
              <a:spcAft>
                <a:spcPts val="0"/>
              </a:spcAft>
              <a:defRPr sz="3800">
                <a:solidFill>
                  <a:schemeClr val="accent3"/>
                </a:solidFill>
                <a:latin typeface="+mj-lt"/>
              </a:defRPr>
            </a:lvl9pPr>
          </a:lstStyle>
          <a:p>
            <a:pPr lvl="0"/>
            <a:endParaRPr lang="en-US" dirty="0"/>
          </a:p>
        </p:txBody>
      </p:sp>
      <p:sp>
        <p:nvSpPr>
          <p:cNvPr id="13" name="Picture Placeholder 12">
            <a:extLst>
              <a:ext uri="{FF2B5EF4-FFF2-40B4-BE49-F238E27FC236}">
                <a16:creationId xmlns:a16="http://schemas.microsoft.com/office/drawing/2014/main" id="{4A0F4720-58FA-D1BB-C331-2B3C62F8E512}"/>
              </a:ext>
            </a:extLst>
          </p:cNvPr>
          <p:cNvSpPr>
            <a:spLocks noGrp="1"/>
          </p:cNvSpPr>
          <p:nvPr>
            <p:ph type="pic" sz="quarter" idx="17"/>
          </p:nvPr>
        </p:nvSpPr>
        <p:spPr>
          <a:xfrm>
            <a:off x="2914650" y="1982789"/>
            <a:ext cx="857250" cy="857248"/>
          </a:xfrm>
          <a:prstGeom prst="ellipse">
            <a:avLst/>
          </a:prstGeom>
        </p:spPr>
        <p:txBody>
          <a:bodyPr anchor="ctr"/>
          <a:lstStyle>
            <a:lvl1pPr algn="ctr">
              <a:defRPr sz="1200"/>
            </a:lvl1pPr>
          </a:lstStyle>
          <a:p>
            <a:endParaRPr lang="fr-FR" dirty="0"/>
          </a:p>
        </p:txBody>
      </p:sp>
      <p:sp>
        <p:nvSpPr>
          <p:cNvPr id="7" name="Title 3">
            <a:extLst>
              <a:ext uri="{FF2B5EF4-FFF2-40B4-BE49-F238E27FC236}">
                <a16:creationId xmlns:a16="http://schemas.microsoft.com/office/drawing/2014/main" id="{955989C5-9DD3-061F-1AAD-6F43BED0EACC}"/>
              </a:ext>
            </a:extLst>
          </p:cNvPr>
          <p:cNvSpPr>
            <a:spLocks noGrp="1"/>
          </p:cNvSpPr>
          <p:nvPr>
            <p:ph type="title"/>
          </p:nvPr>
        </p:nvSpPr>
        <p:spPr>
          <a:xfrm>
            <a:off x="4254807" y="1514474"/>
            <a:ext cx="2605249" cy="1816100"/>
          </a:xfrm>
        </p:spPr>
        <p:txBody>
          <a:bodyPr/>
          <a:lstStyle>
            <a:lvl1pPr>
              <a:defRPr lang="fr-FR" sz="2400" b="0" kern="1200" spc="-20" dirty="0">
                <a:solidFill>
                  <a:schemeClr val="tx2"/>
                </a:solidFill>
                <a:latin typeface="Marianne" panose="02000000000000000000" pitchFamily="2" charset="0"/>
                <a:ea typeface="+mn-ea"/>
                <a:cs typeface="+mn-cs"/>
              </a:defRPr>
            </a:lvl1pPr>
          </a:lstStyle>
          <a:p>
            <a:pPr marL="0" lvl="0" indent="0" algn="l" defTabSz="914400" rtl="0" eaLnBrk="1" latinLnBrk="0" hangingPunct="1">
              <a:lnSpc>
                <a:spcPct val="100000"/>
              </a:lnSpc>
              <a:spcBef>
                <a:spcPts val="0"/>
              </a:spcBef>
              <a:buFont typeface="Marianne" panose="02000000000000000000" pitchFamily="2" charset="0"/>
              <a:buNone/>
            </a:pPr>
            <a:r>
              <a:rPr lang="en-US" dirty="0"/>
              <a:t>Click to edit Master title style</a:t>
            </a:r>
            <a:endParaRPr lang="fr-FR" dirty="0"/>
          </a:p>
        </p:txBody>
      </p:sp>
      <p:sp>
        <p:nvSpPr>
          <p:cNvPr id="8" name="Text Placeholder 14">
            <a:extLst>
              <a:ext uri="{FF2B5EF4-FFF2-40B4-BE49-F238E27FC236}">
                <a16:creationId xmlns:a16="http://schemas.microsoft.com/office/drawing/2014/main" id="{EFB85189-C4B3-9D34-441D-0C6A1BBA4AE1}"/>
              </a:ext>
            </a:extLst>
          </p:cNvPr>
          <p:cNvSpPr>
            <a:spLocks noGrp="1"/>
          </p:cNvSpPr>
          <p:nvPr>
            <p:ph type="body" sz="quarter" idx="20" hasCustomPrompt="1"/>
          </p:nvPr>
        </p:nvSpPr>
        <p:spPr>
          <a:xfrm>
            <a:off x="4289696" y="3565033"/>
            <a:ext cx="3549811" cy="1633909"/>
          </a:xfrm>
        </p:spPr>
        <p:txBody>
          <a:bodyPr anchor="ctr"/>
          <a:lstStyle>
            <a:lvl1pPr>
              <a:defRPr sz="13200">
                <a:solidFill>
                  <a:schemeClr val="bg2"/>
                </a:solidFill>
                <a:latin typeface="Marianne Medium" panose="02000000000000000000" pitchFamily="2" charset="0"/>
              </a:defRPr>
            </a:lvl1pPr>
            <a:lvl2pPr>
              <a:defRPr sz="13200">
                <a:solidFill>
                  <a:schemeClr val="bg2"/>
                </a:solidFill>
                <a:latin typeface="Marianne Medium" panose="02000000000000000000" pitchFamily="2" charset="0"/>
              </a:defRPr>
            </a:lvl2pPr>
            <a:lvl3pPr>
              <a:defRPr sz="13200">
                <a:solidFill>
                  <a:schemeClr val="bg2"/>
                </a:solidFill>
                <a:latin typeface="Marianne Medium" panose="02000000000000000000" pitchFamily="2" charset="0"/>
              </a:defRPr>
            </a:lvl3pPr>
            <a:lvl4pPr>
              <a:defRPr sz="13200">
                <a:solidFill>
                  <a:schemeClr val="bg2"/>
                </a:solidFill>
                <a:latin typeface="Marianne Medium" panose="02000000000000000000" pitchFamily="2" charset="0"/>
              </a:defRPr>
            </a:lvl4pPr>
            <a:lvl5pPr>
              <a:defRPr sz="13200">
                <a:solidFill>
                  <a:schemeClr val="bg2"/>
                </a:solidFill>
                <a:latin typeface="Marianne Medium" panose="02000000000000000000" pitchFamily="2" charset="0"/>
              </a:defRPr>
            </a:lvl5pPr>
            <a:lvl6pPr>
              <a:defRPr sz="13200">
                <a:solidFill>
                  <a:schemeClr val="bg2"/>
                </a:solidFill>
                <a:latin typeface="Marianne Medium" panose="02000000000000000000" pitchFamily="2" charset="0"/>
              </a:defRPr>
            </a:lvl6pPr>
            <a:lvl7pPr>
              <a:defRPr sz="13200">
                <a:solidFill>
                  <a:schemeClr val="bg2"/>
                </a:solidFill>
                <a:latin typeface="Marianne Medium" panose="02000000000000000000" pitchFamily="2" charset="0"/>
              </a:defRPr>
            </a:lvl7pPr>
            <a:lvl8pPr>
              <a:defRPr sz="13200">
                <a:solidFill>
                  <a:schemeClr val="bg2"/>
                </a:solidFill>
                <a:latin typeface="Marianne Medium" panose="02000000000000000000" pitchFamily="2" charset="0"/>
              </a:defRPr>
            </a:lvl8pPr>
            <a:lvl9pPr>
              <a:defRPr sz="13200">
                <a:solidFill>
                  <a:schemeClr val="bg2"/>
                </a:solidFill>
                <a:latin typeface="Marianne Medium" panose="02000000000000000000" pitchFamily="2" charset="0"/>
              </a:defRPr>
            </a:lvl9pPr>
          </a:lstStyle>
          <a:p>
            <a:pPr lvl="0"/>
            <a:r>
              <a:rPr lang="en-US" dirty="0"/>
              <a:t>123</a:t>
            </a:r>
            <a:endParaRPr lang="fr-FR" dirty="0"/>
          </a:p>
        </p:txBody>
      </p:sp>
      <p:sp>
        <p:nvSpPr>
          <p:cNvPr id="3" name="Footer Placeholder 1" descr="Titre de la diapositive">
            <a:extLst>
              <a:ext uri="{FF2B5EF4-FFF2-40B4-BE49-F238E27FC236}">
                <a16:creationId xmlns:a16="http://schemas.microsoft.com/office/drawing/2014/main" id="{93A238B5-8853-6992-74B6-115B8C021FFE}"/>
              </a:ext>
            </a:extLst>
          </p:cNvPr>
          <p:cNvSpPr>
            <a:spLocks noGrp="1"/>
          </p:cNvSpPr>
          <p:nvPr>
            <p:ph type="ftr" sz="quarter" idx="10"/>
          </p:nvPr>
        </p:nvSpPr>
        <p:spPr>
          <a:xfrm>
            <a:off x="571758" y="6311001"/>
            <a:ext cx="1856549" cy="235134"/>
          </a:xfrm>
        </p:spPr>
        <p:txBody>
          <a:bodyPr/>
          <a:lstStyle>
            <a:lvl1pPr>
              <a:defRPr>
                <a:solidFill>
                  <a:schemeClr val="bg2"/>
                </a:solidFill>
              </a:defRPr>
            </a:lvl1pPr>
          </a:lstStyle>
          <a:p>
            <a:r>
              <a:rPr lang="fr-FR"/>
              <a:t>Titre de la diapositive</a:t>
            </a:r>
            <a:endParaRPr lang="fr-FR" dirty="0"/>
          </a:p>
        </p:txBody>
      </p:sp>
      <p:pic>
        <p:nvPicPr>
          <p:cNvPr id="2" name="Graphic 1">
            <a:extLst>
              <a:ext uri="{FF2B5EF4-FFF2-40B4-BE49-F238E27FC236}">
                <a16:creationId xmlns:a16="http://schemas.microsoft.com/office/drawing/2014/main" id="{0EB5FEEF-61D4-E391-E8FC-87AA0A1765B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0332" y="6180224"/>
            <a:ext cx="896649" cy="444679"/>
          </a:xfrm>
          <a:prstGeom prst="rect">
            <a:avLst/>
          </a:prstGeom>
        </p:spPr>
      </p:pic>
    </p:spTree>
    <p:extLst>
      <p:ext uri="{BB962C8B-B14F-4D97-AF65-F5344CB8AC3E}">
        <p14:creationId xmlns:p14="http://schemas.microsoft.com/office/powerpoint/2010/main" val="469112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Chart">
    <p:bg>
      <p:bgPr>
        <a:solidFill>
          <a:srgbClr val="FFFFFF"/>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33D1780-CF14-3479-B4FE-FE6AC32544B1}"/>
              </a:ext>
              <a:ext uri="{C183D7F6-B498-43B3-948B-1728B52AA6E4}">
                <adec:decorative xmlns:adec="http://schemas.microsoft.com/office/drawing/2017/decorative" val="1"/>
              </a:ext>
            </a:extLst>
          </p:cNvPr>
          <p:cNvSpPr>
            <a:spLocks noGrp="1"/>
          </p:cNvSpPr>
          <p:nvPr>
            <p:ph type="body" sz="quarter" idx="11" hasCustomPrompt="1"/>
          </p:nvPr>
        </p:nvSpPr>
        <p:spPr>
          <a:xfrm>
            <a:off x="381000" y="1748338"/>
            <a:ext cx="387350" cy="387350"/>
          </a:xfrm>
          <a:custGeom>
            <a:avLst/>
            <a:gdLst>
              <a:gd name="connsiteX0" fmla="*/ 364332 w 728664"/>
              <a:gd name="connsiteY0" fmla="*/ 0 h 728664"/>
              <a:gd name="connsiteX1" fmla="*/ 728664 w 728664"/>
              <a:gd name="connsiteY1" fmla="*/ 364332 h 728664"/>
              <a:gd name="connsiteX2" fmla="*/ 364332 w 728664"/>
              <a:gd name="connsiteY2" fmla="*/ 728664 h 728664"/>
              <a:gd name="connsiteX3" fmla="*/ 0 w 728664"/>
              <a:gd name="connsiteY3" fmla="*/ 364332 h 728664"/>
              <a:gd name="connsiteX4" fmla="*/ 364332 w 728664"/>
              <a:gd name="connsiteY4" fmla="*/ 0 h 72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64" h="728664">
                <a:moveTo>
                  <a:pt x="364332" y="0"/>
                </a:moveTo>
                <a:cubicBezTo>
                  <a:pt x="565547" y="0"/>
                  <a:pt x="728664" y="163117"/>
                  <a:pt x="728664" y="364332"/>
                </a:cubicBezTo>
                <a:cubicBezTo>
                  <a:pt x="728664" y="565547"/>
                  <a:pt x="565547" y="728664"/>
                  <a:pt x="364332" y="728664"/>
                </a:cubicBezTo>
                <a:cubicBezTo>
                  <a:pt x="163117" y="728664"/>
                  <a:pt x="0" y="565547"/>
                  <a:pt x="0" y="364332"/>
                </a:cubicBezTo>
                <a:cubicBezTo>
                  <a:pt x="0" y="163117"/>
                  <a:pt x="163117" y="0"/>
                  <a:pt x="364332" y="0"/>
                </a:cubicBezTo>
                <a:close/>
              </a:path>
            </a:pathLst>
          </a:custGeom>
          <a:solidFill>
            <a:schemeClr val="accent1"/>
          </a:solidFill>
        </p:spPr>
        <p:txBody>
          <a:bodyPr wrap="square">
            <a:noAutofit/>
          </a:bodyPr>
          <a:lstStyle>
            <a:lvl1pPr>
              <a:defRPr>
                <a:solidFill>
                  <a:schemeClr val="tx2">
                    <a:alpha val="0"/>
                  </a:schemeClr>
                </a:solidFill>
              </a:defRPr>
            </a:lvl1pPr>
            <a:lvl5pPr>
              <a:defRPr/>
            </a:lvl5pPr>
          </a:lstStyle>
          <a:p>
            <a:pPr lvl="0"/>
            <a:r>
              <a:rPr lang="fr-FR" dirty="0"/>
              <a:t>'</a:t>
            </a:r>
          </a:p>
        </p:txBody>
      </p:sp>
      <p:sp>
        <p:nvSpPr>
          <p:cNvPr id="4" name="Title 3">
            <a:extLst>
              <a:ext uri="{FF2B5EF4-FFF2-40B4-BE49-F238E27FC236}">
                <a16:creationId xmlns:a16="http://schemas.microsoft.com/office/drawing/2014/main" id="{420B8556-D223-3D8F-787C-2571FE181C2C}"/>
              </a:ext>
            </a:extLst>
          </p:cNvPr>
          <p:cNvSpPr>
            <a:spLocks noGrp="1"/>
          </p:cNvSpPr>
          <p:nvPr>
            <p:ph type="title"/>
          </p:nvPr>
        </p:nvSpPr>
        <p:spPr>
          <a:xfrm>
            <a:off x="897845" y="1279232"/>
            <a:ext cx="4697186" cy="1325563"/>
          </a:xfrm>
        </p:spPr>
        <p:txBody>
          <a:bodyPr anchor="ctr"/>
          <a:lstStyle>
            <a:lvl1pPr>
              <a:defRPr lang="fr-FR" sz="5400" kern="1200" spc="-20" dirty="0">
                <a:solidFill>
                  <a:schemeClr val="bg2"/>
                </a:solidFill>
                <a:latin typeface="+mj-lt"/>
                <a:ea typeface="+mn-ea"/>
                <a:cs typeface="+mn-cs"/>
              </a:defRPr>
            </a:lvl1pPr>
          </a:lstStyle>
          <a:p>
            <a:pPr marL="0" lvl="0" indent="0" algn="l" defTabSz="914400" rtl="0" eaLnBrk="1" latinLnBrk="0" hangingPunct="1">
              <a:lnSpc>
                <a:spcPct val="90000"/>
              </a:lnSpc>
              <a:spcBef>
                <a:spcPts val="0"/>
              </a:spcBef>
              <a:spcAft>
                <a:spcPts val="1200"/>
              </a:spcAft>
              <a:buFont typeface="Marianne" panose="02000000000000000000" pitchFamily="2" charset="0"/>
              <a:buNone/>
            </a:pPr>
            <a:r>
              <a:rPr lang="en-US" dirty="0"/>
              <a:t>Click to edit</a:t>
            </a:r>
            <a:endParaRPr lang="fr-FR" dirty="0"/>
          </a:p>
        </p:txBody>
      </p:sp>
      <p:sp>
        <p:nvSpPr>
          <p:cNvPr id="11" name="Text Placeholder 9">
            <a:extLst>
              <a:ext uri="{FF2B5EF4-FFF2-40B4-BE49-F238E27FC236}">
                <a16:creationId xmlns:a16="http://schemas.microsoft.com/office/drawing/2014/main" id="{9EF1A2DC-F24C-C692-E909-64EAACD1B2ED}"/>
              </a:ext>
            </a:extLst>
          </p:cNvPr>
          <p:cNvSpPr>
            <a:spLocks noGrp="1"/>
          </p:cNvSpPr>
          <p:nvPr>
            <p:ph type="body" sz="quarter" idx="24"/>
          </p:nvPr>
        </p:nvSpPr>
        <p:spPr>
          <a:xfrm>
            <a:off x="898525" y="2768599"/>
            <a:ext cx="4695825" cy="25130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7" name="Text Placeholder 6">
            <a:extLst>
              <a:ext uri="{FF2B5EF4-FFF2-40B4-BE49-F238E27FC236}">
                <a16:creationId xmlns:a16="http://schemas.microsoft.com/office/drawing/2014/main" id="{7CFEB89C-3196-997C-32D8-873CDD991C68}"/>
              </a:ext>
            </a:extLst>
          </p:cNvPr>
          <p:cNvSpPr>
            <a:spLocks noGrp="1"/>
          </p:cNvSpPr>
          <p:nvPr>
            <p:ph type="body" sz="quarter" idx="23" hasCustomPrompt="1"/>
          </p:nvPr>
        </p:nvSpPr>
        <p:spPr>
          <a:xfrm>
            <a:off x="6203949" y="1589088"/>
            <a:ext cx="2448599" cy="712787"/>
          </a:xfrm>
        </p:spPr>
        <p:txBody>
          <a:bodyPr anchor="ctr"/>
          <a:lstStyle>
            <a:lvl1pPr algn="r">
              <a:defRPr sz="1200">
                <a:solidFill>
                  <a:schemeClr val="bg1">
                    <a:lumMod val="75000"/>
                  </a:schemeClr>
                </a:solidFill>
              </a:defRPr>
            </a:lvl1pPr>
            <a:lvl2pPr>
              <a:defRPr sz="1400">
                <a:solidFill>
                  <a:schemeClr val="bg1">
                    <a:lumMod val="75000"/>
                  </a:schemeClr>
                </a:solidFill>
              </a:defRPr>
            </a:lvl2pPr>
            <a:lvl3pPr>
              <a:defRPr sz="1200">
                <a:solidFill>
                  <a:schemeClr val="bg1">
                    <a:lumMod val="75000"/>
                  </a:schemeClr>
                </a:solidFill>
              </a:defRPr>
            </a:lvl3pPr>
            <a:lvl4pPr>
              <a:defRPr sz="1100">
                <a:solidFill>
                  <a:schemeClr val="bg1">
                    <a:lumMod val="75000"/>
                  </a:schemeClr>
                </a:solidFill>
              </a:defRPr>
            </a:lvl4pPr>
            <a:lvl5pPr>
              <a:defRPr sz="1100">
                <a:solidFill>
                  <a:schemeClr val="bg1">
                    <a:lumMod val="75000"/>
                  </a:schemeClr>
                </a:solidFill>
              </a:defRPr>
            </a:lvl5pPr>
          </a:lstStyle>
          <a:p>
            <a:pPr lvl="0"/>
            <a:r>
              <a:rPr lang="en-US" dirty="0" err="1"/>
              <a:t>Légende</a:t>
            </a:r>
            <a:endParaRPr lang="fr-FR" dirty="0"/>
          </a:p>
        </p:txBody>
      </p:sp>
      <p:sp>
        <p:nvSpPr>
          <p:cNvPr id="17" name="Chart Placeholder 16">
            <a:extLst>
              <a:ext uri="{FF2B5EF4-FFF2-40B4-BE49-F238E27FC236}">
                <a16:creationId xmlns:a16="http://schemas.microsoft.com/office/drawing/2014/main" id="{0CC9EDCF-AD58-FDCC-321C-17C24484F42C}"/>
              </a:ext>
            </a:extLst>
          </p:cNvPr>
          <p:cNvSpPr>
            <a:spLocks noGrp="1"/>
          </p:cNvSpPr>
          <p:nvPr>
            <p:ph type="chart" sz="quarter" idx="20"/>
          </p:nvPr>
        </p:nvSpPr>
        <p:spPr>
          <a:xfrm>
            <a:off x="6203949" y="2501900"/>
            <a:ext cx="5437188" cy="2779713"/>
          </a:xfrm>
        </p:spPr>
        <p:txBody>
          <a:bodyPr anchor="ctr"/>
          <a:lstStyle>
            <a:lvl1pPr algn="ctr">
              <a:defRPr/>
            </a:lvl1pPr>
          </a:lstStyle>
          <a:p>
            <a:endParaRPr lang="fr-FR"/>
          </a:p>
        </p:txBody>
      </p:sp>
      <p:sp>
        <p:nvSpPr>
          <p:cNvPr id="21" name="Text Placeholder 20">
            <a:extLst>
              <a:ext uri="{FF2B5EF4-FFF2-40B4-BE49-F238E27FC236}">
                <a16:creationId xmlns:a16="http://schemas.microsoft.com/office/drawing/2014/main" id="{17DD9531-BEB9-A091-6FE5-BE1B6AD609CC}"/>
              </a:ext>
              <a:ext uri="{C183D7F6-B498-43B3-948B-1728B52AA6E4}">
                <adec:decorative xmlns:adec="http://schemas.microsoft.com/office/drawing/2017/decorative" val="1"/>
              </a:ext>
            </a:extLst>
          </p:cNvPr>
          <p:cNvSpPr>
            <a:spLocks noGrp="1"/>
          </p:cNvSpPr>
          <p:nvPr>
            <p:ph type="body" sz="quarter" idx="21" hasCustomPrompt="1"/>
          </p:nvPr>
        </p:nvSpPr>
        <p:spPr>
          <a:xfrm>
            <a:off x="8906669" y="1503362"/>
            <a:ext cx="0" cy="1800000"/>
          </a:xfrm>
          <a:prstGeom prst="rect">
            <a:avLst/>
          </a:prstGeom>
          <a:noFill/>
          <a:ln w="12700">
            <a:solidFill>
              <a:schemeClr val="tx2"/>
            </a:solidFill>
          </a:ln>
        </p:spPr>
        <p:txBody>
          <a:bodyPr wrap="square">
            <a:noAutofit/>
          </a:bodyPr>
          <a:lstStyle>
            <a:lvl1pPr>
              <a:defRPr>
                <a:solidFill>
                  <a:schemeClr val="tx2">
                    <a:alpha val="0"/>
                  </a:schemeClr>
                </a:solidFill>
              </a:defRPr>
            </a:lvl1pPr>
            <a:lvl5pPr>
              <a:defRPr/>
            </a:lvl5pPr>
          </a:lstStyle>
          <a:p>
            <a:pPr lvl="0"/>
            <a:r>
              <a:rPr lang="fr-FR" dirty="0"/>
              <a:t>'</a:t>
            </a:r>
          </a:p>
        </p:txBody>
      </p:sp>
      <p:sp>
        <p:nvSpPr>
          <p:cNvPr id="23" name="Text Placeholder 14">
            <a:extLst>
              <a:ext uri="{FF2B5EF4-FFF2-40B4-BE49-F238E27FC236}">
                <a16:creationId xmlns:a16="http://schemas.microsoft.com/office/drawing/2014/main" id="{FD33963E-9E4F-B88A-245F-9EDDDDE10407}"/>
              </a:ext>
            </a:extLst>
          </p:cNvPr>
          <p:cNvSpPr>
            <a:spLocks noGrp="1"/>
          </p:cNvSpPr>
          <p:nvPr>
            <p:ph type="body" sz="quarter" idx="22" hasCustomPrompt="1"/>
          </p:nvPr>
        </p:nvSpPr>
        <p:spPr>
          <a:xfrm>
            <a:off x="8999538" y="1503363"/>
            <a:ext cx="2294611" cy="1316038"/>
          </a:xfrm>
        </p:spPr>
        <p:txBody>
          <a:bodyPr anchor="t"/>
          <a:lstStyle>
            <a:lvl1pPr>
              <a:defRPr sz="4800">
                <a:latin typeface="Marianne Medium" panose="02000000000000000000" pitchFamily="2" charset="0"/>
              </a:defRPr>
            </a:lvl1pPr>
            <a:lvl2pPr>
              <a:defRPr sz="1200">
                <a:solidFill>
                  <a:schemeClr val="bg2"/>
                </a:solidFill>
                <a:latin typeface="Marianne Medium" panose="02000000000000000000" pitchFamily="2" charset="0"/>
              </a:defRPr>
            </a:lvl2pPr>
            <a:lvl3pPr>
              <a:defRPr sz="1200">
                <a:solidFill>
                  <a:schemeClr val="bg2"/>
                </a:solidFill>
                <a:latin typeface="Marianne Medium" panose="02000000000000000000" pitchFamily="2" charset="0"/>
              </a:defRPr>
            </a:lvl3pPr>
            <a:lvl4pPr>
              <a:defRPr sz="1200">
                <a:solidFill>
                  <a:schemeClr val="bg2"/>
                </a:solidFill>
                <a:latin typeface="Marianne Medium" panose="02000000000000000000" pitchFamily="2" charset="0"/>
              </a:defRPr>
            </a:lvl4pPr>
            <a:lvl5pPr>
              <a:defRPr sz="1200">
                <a:solidFill>
                  <a:schemeClr val="bg2"/>
                </a:solidFill>
                <a:latin typeface="Marianne Medium" panose="02000000000000000000" pitchFamily="2" charset="0"/>
              </a:defRPr>
            </a:lvl5pPr>
            <a:lvl6pPr>
              <a:defRPr sz="1200">
                <a:solidFill>
                  <a:schemeClr val="bg2"/>
                </a:solidFill>
                <a:latin typeface="Marianne Medium" panose="02000000000000000000" pitchFamily="2" charset="0"/>
              </a:defRPr>
            </a:lvl6pPr>
            <a:lvl7pPr>
              <a:defRPr sz="1200">
                <a:solidFill>
                  <a:schemeClr val="bg2"/>
                </a:solidFill>
                <a:latin typeface="Marianne Medium" panose="02000000000000000000" pitchFamily="2" charset="0"/>
              </a:defRPr>
            </a:lvl7pPr>
            <a:lvl8pPr>
              <a:defRPr sz="1200">
                <a:solidFill>
                  <a:schemeClr val="bg2"/>
                </a:solidFill>
                <a:latin typeface="Marianne Medium" panose="02000000000000000000" pitchFamily="2" charset="0"/>
              </a:defRPr>
            </a:lvl8pPr>
            <a:lvl9pPr>
              <a:defRPr sz="1200">
                <a:solidFill>
                  <a:schemeClr val="bg2"/>
                </a:solidFill>
                <a:latin typeface="Marianne Medium" panose="02000000000000000000" pitchFamily="2" charset="0"/>
              </a:defRPr>
            </a:lvl9pPr>
          </a:lstStyle>
          <a:p>
            <a:pPr lvl="0"/>
            <a:r>
              <a:rPr lang="en-US" dirty="0"/>
              <a:t>00</a:t>
            </a:r>
          </a:p>
          <a:p>
            <a:pPr lvl="1"/>
            <a:r>
              <a:rPr lang="en-US" dirty="0"/>
              <a:t>Second level</a:t>
            </a:r>
          </a:p>
        </p:txBody>
      </p:sp>
      <p:sp>
        <p:nvSpPr>
          <p:cNvPr id="3" name="Footer Placeholder 1" descr="Titre de la diapositive">
            <a:extLst>
              <a:ext uri="{FF2B5EF4-FFF2-40B4-BE49-F238E27FC236}">
                <a16:creationId xmlns:a16="http://schemas.microsoft.com/office/drawing/2014/main" id="{5C269AD7-3664-F69A-3EC2-0A7C60195920}"/>
              </a:ext>
            </a:extLst>
          </p:cNvPr>
          <p:cNvSpPr>
            <a:spLocks noGrp="1"/>
          </p:cNvSpPr>
          <p:nvPr>
            <p:ph type="ftr" sz="quarter" idx="10"/>
          </p:nvPr>
        </p:nvSpPr>
        <p:spPr>
          <a:xfrm>
            <a:off x="571758" y="6311001"/>
            <a:ext cx="1856549" cy="235134"/>
          </a:xfrm>
        </p:spPr>
        <p:txBody>
          <a:bodyPr/>
          <a:lstStyle>
            <a:lvl1pPr>
              <a:defRPr>
                <a:solidFill>
                  <a:schemeClr val="bg2"/>
                </a:solidFill>
              </a:defRPr>
            </a:lvl1pPr>
          </a:lstStyle>
          <a:p>
            <a:r>
              <a:rPr lang="fr-FR"/>
              <a:t>Titre de la diapositive</a:t>
            </a:r>
            <a:endParaRPr lang="fr-FR" dirty="0"/>
          </a:p>
        </p:txBody>
      </p:sp>
      <p:pic>
        <p:nvPicPr>
          <p:cNvPr id="2" name="Graphic 1">
            <a:extLst>
              <a:ext uri="{FF2B5EF4-FFF2-40B4-BE49-F238E27FC236}">
                <a16:creationId xmlns:a16="http://schemas.microsoft.com/office/drawing/2014/main" id="{0EB5FEEF-61D4-E391-E8FC-87AA0A1765B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0332" y="6180224"/>
            <a:ext cx="896649" cy="444679"/>
          </a:xfrm>
          <a:prstGeom prst="rect">
            <a:avLst/>
          </a:prstGeom>
        </p:spPr>
      </p:pic>
    </p:spTree>
    <p:extLst>
      <p:ext uri="{BB962C8B-B14F-4D97-AF65-F5344CB8AC3E}">
        <p14:creationId xmlns:p14="http://schemas.microsoft.com/office/powerpoint/2010/main" val="2880432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Chart">
    <p:bg>
      <p:bgPr>
        <a:solidFill>
          <a:srgbClr val="FFFFFF"/>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33D1780-CF14-3479-B4FE-FE6AC32544B1}"/>
              </a:ext>
              <a:ext uri="{C183D7F6-B498-43B3-948B-1728B52AA6E4}">
                <adec:decorative xmlns:adec="http://schemas.microsoft.com/office/drawing/2017/decorative" val="1"/>
              </a:ext>
            </a:extLst>
          </p:cNvPr>
          <p:cNvSpPr>
            <a:spLocks noGrp="1"/>
          </p:cNvSpPr>
          <p:nvPr>
            <p:ph type="body" sz="quarter" idx="11" hasCustomPrompt="1"/>
          </p:nvPr>
        </p:nvSpPr>
        <p:spPr>
          <a:xfrm>
            <a:off x="381000" y="849178"/>
            <a:ext cx="387350" cy="387350"/>
          </a:xfrm>
          <a:custGeom>
            <a:avLst/>
            <a:gdLst>
              <a:gd name="connsiteX0" fmla="*/ 364332 w 728664"/>
              <a:gd name="connsiteY0" fmla="*/ 0 h 728664"/>
              <a:gd name="connsiteX1" fmla="*/ 728664 w 728664"/>
              <a:gd name="connsiteY1" fmla="*/ 364332 h 728664"/>
              <a:gd name="connsiteX2" fmla="*/ 364332 w 728664"/>
              <a:gd name="connsiteY2" fmla="*/ 728664 h 728664"/>
              <a:gd name="connsiteX3" fmla="*/ 0 w 728664"/>
              <a:gd name="connsiteY3" fmla="*/ 364332 h 728664"/>
              <a:gd name="connsiteX4" fmla="*/ 364332 w 728664"/>
              <a:gd name="connsiteY4" fmla="*/ 0 h 72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64" h="728664">
                <a:moveTo>
                  <a:pt x="364332" y="0"/>
                </a:moveTo>
                <a:cubicBezTo>
                  <a:pt x="565547" y="0"/>
                  <a:pt x="728664" y="163117"/>
                  <a:pt x="728664" y="364332"/>
                </a:cubicBezTo>
                <a:cubicBezTo>
                  <a:pt x="728664" y="565547"/>
                  <a:pt x="565547" y="728664"/>
                  <a:pt x="364332" y="728664"/>
                </a:cubicBezTo>
                <a:cubicBezTo>
                  <a:pt x="163117" y="728664"/>
                  <a:pt x="0" y="565547"/>
                  <a:pt x="0" y="364332"/>
                </a:cubicBezTo>
                <a:cubicBezTo>
                  <a:pt x="0" y="163117"/>
                  <a:pt x="163117" y="0"/>
                  <a:pt x="364332" y="0"/>
                </a:cubicBezTo>
                <a:close/>
              </a:path>
            </a:pathLst>
          </a:custGeom>
          <a:solidFill>
            <a:schemeClr val="accent6"/>
          </a:solidFill>
        </p:spPr>
        <p:txBody>
          <a:bodyPr vert="horz" wrap="square" lIns="0" tIns="0" rIns="0" bIns="0" rtlCol="0">
            <a:noAutofit/>
          </a:bodyPr>
          <a:lstStyle>
            <a:lvl1pPr>
              <a:defRPr lang="fr-FR" dirty="0">
                <a:solidFill>
                  <a:schemeClr val="tx2">
                    <a:alpha val="0"/>
                  </a:schemeClr>
                </a:solidFill>
              </a:defRPr>
            </a:lvl1pPr>
          </a:lstStyle>
          <a:p>
            <a:pPr lvl="0"/>
            <a:r>
              <a:rPr lang="fr-FR" dirty="0"/>
              <a:t>'</a:t>
            </a:r>
          </a:p>
        </p:txBody>
      </p:sp>
      <p:sp>
        <p:nvSpPr>
          <p:cNvPr id="6" name="Title 3">
            <a:extLst>
              <a:ext uri="{FF2B5EF4-FFF2-40B4-BE49-F238E27FC236}">
                <a16:creationId xmlns:a16="http://schemas.microsoft.com/office/drawing/2014/main" id="{CB183AF7-879A-2AFA-21DC-289DBC689597}"/>
              </a:ext>
            </a:extLst>
          </p:cNvPr>
          <p:cNvSpPr>
            <a:spLocks noGrp="1"/>
          </p:cNvSpPr>
          <p:nvPr>
            <p:ph type="title"/>
          </p:nvPr>
        </p:nvSpPr>
        <p:spPr>
          <a:xfrm>
            <a:off x="897845" y="380072"/>
            <a:ext cx="4697186" cy="1325563"/>
          </a:xfrm>
        </p:spPr>
        <p:txBody>
          <a:bodyPr anchor="ctr"/>
          <a:lstStyle>
            <a:lvl1pPr>
              <a:defRPr lang="fr-FR" sz="5400" kern="1200" spc="-20" dirty="0">
                <a:solidFill>
                  <a:schemeClr val="bg2"/>
                </a:solidFill>
                <a:latin typeface="+mj-lt"/>
                <a:ea typeface="+mn-ea"/>
                <a:cs typeface="+mn-cs"/>
              </a:defRPr>
            </a:lvl1pPr>
          </a:lstStyle>
          <a:p>
            <a:pPr marL="0" lvl="0" indent="0" algn="l" defTabSz="914400" rtl="0" eaLnBrk="1" latinLnBrk="0" hangingPunct="1">
              <a:lnSpc>
                <a:spcPct val="90000"/>
              </a:lnSpc>
              <a:spcBef>
                <a:spcPts val="0"/>
              </a:spcBef>
              <a:spcAft>
                <a:spcPts val="1200"/>
              </a:spcAft>
              <a:buFont typeface="Marianne" panose="02000000000000000000" pitchFamily="2" charset="0"/>
              <a:buNone/>
            </a:pPr>
            <a:r>
              <a:rPr lang="en-US" dirty="0"/>
              <a:t>Click to edit</a:t>
            </a:r>
            <a:endParaRPr lang="fr-FR" dirty="0"/>
          </a:p>
        </p:txBody>
      </p:sp>
      <p:sp>
        <p:nvSpPr>
          <p:cNvPr id="7" name="Text Placeholder 9">
            <a:extLst>
              <a:ext uri="{FF2B5EF4-FFF2-40B4-BE49-F238E27FC236}">
                <a16:creationId xmlns:a16="http://schemas.microsoft.com/office/drawing/2014/main" id="{CD706AA7-5A5B-17DB-0FE9-28DF9E7E86E2}"/>
              </a:ext>
            </a:extLst>
          </p:cNvPr>
          <p:cNvSpPr>
            <a:spLocks noGrp="1"/>
          </p:cNvSpPr>
          <p:nvPr>
            <p:ph type="body" sz="quarter" idx="24"/>
          </p:nvPr>
        </p:nvSpPr>
        <p:spPr>
          <a:xfrm>
            <a:off x="898525" y="1869439"/>
            <a:ext cx="4695825" cy="3947159"/>
          </a:xfrm>
        </p:spPr>
        <p:txBody>
          <a:bodyPr/>
          <a:lstStyle>
            <a:lvl2pPr>
              <a:defRPr lang="en-US" sz="2400" kern="1200" spc="-20" dirty="0">
                <a:solidFill>
                  <a:schemeClr val="accent6"/>
                </a:solidFill>
                <a:latin typeface="+mn-lt"/>
                <a:ea typeface="+mn-ea"/>
                <a:cs typeface="+mn-cs"/>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4" name="Picture Placeholder 3">
            <a:extLst>
              <a:ext uri="{FF2B5EF4-FFF2-40B4-BE49-F238E27FC236}">
                <a16:creationId xmlns:a16="http://schemas.microsoft.com/office/drawing/2014/main" id="{E03875C6-8834-F3EC-0C6F-03493468ACBC}"/>
              </a:ext>
            </a:extLst>
          </p:cNvPr>
          <p:cNvSpPr>
            <a:spLocks noGrp="1"/>
          </p:cNvSpPr>
          <p:nvPr>
            <p:ph type="pic" sz="quarter" idx="41"/>
          </p:nvPr>
        </p:nvSpPr>
        <p:spPr>
          <a:xfrm>
            <a:off x="6203950" y="0"/>
            <a:ext cx="5988048" cy="5816599"/>
          </a:xfrm>
          <a:custGeom>
            <a:avLst/>
            <a:gdLst>
              <a:gd name="connsiteX0" fmla="*/ 977798 w 5988048"/>
              <a:gd name="connsiteY0" fmla="*/ 0 h 5816599"/>
              <a:gd name="connsiteX1" fmla="*/ 5988048 w 5988048"/>
              <a:gd name="connsiteY1" fmla="*/ 0 h 5816599"/>
              <a:gd name="connsiteX2" fmla="*/ 5988048 w 5988048"/>
              <a:gd name="connsiteY2" fmla="*/ 5317928 h 5816599"/>
              <a:gd name="connsiteX3" fmla="*/ 5954698 w 5988048"/>
              <a:gd name="connsiteY3" fmla="*/ 5349988 h 5816599"/>
              <a:gd name="connsiteX4" fmla="*/ 5129858 w 5988048"/>
              <a:gd name="connsiteY4" fmla="*/ 5725478 h 5816599"/>
              <a:gd name="connsiteX5" fmla="*/ 4132887 w 5988048"/>
              <a:gd name="connsiteY5" fmla="*/ 5810952 h 5816599"/>
              <a:gd name="connsiteX6" fmla="*/ 3800853 w 5988048"/>
              <a:gd name="connsiteY6" fmla="*/ 5816599 h 5816599"/>
              <a:gd name="connsiteX7" fmla="*/ 3800789 w 5988048"/>
              <a:gd name="connsiteY7" fmla="*/ 5816599 h 5816599"/>
              <a:gd name="connsiteX8" fmla="*/ 3468755 w 5988048"/>
              <a:gd name="connsiteY8" fmla="*/ 5811044 h 5816599"/>
              <a:gd name="connsiteX9" fmla="*/ 2471784 w 5988048"/>
              <a:gd name="connsiteY9" fmla="*/ 5725478 h 5816599"/>
              <a:gd name="connsiteX10" fmla="*/ 1435926 w 5988048"/>
              <a:gd name="connsiteY10" fmla="*/ 5126243 h 5816599"/>
              <a:gd name="connsiteX11" fmla="*/ 116628 w 5988048"/>
              <a:gd name="connsiteY11" fmla="*/ 2836109 h 5816599"/>
              <a:gd name="connsiteX12" fmla="*/ 116628 w 5988048"/>
              <a:gd name="connsiteY12" fmla="*/ 1641437 h 5816599"/>
              <a:gd name="connsiteX13" fmla="*/ 784436 w 5988048"/>
              <a:gd name="connsiteY13" fmla="*/ 304505 h 58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88048" h="5816599">
                <a:moveTo>
                  <a:pt x="977798" y="0"/>
                </a:moveTo>
                <a:lnTo>
                  <a:pt x="5988048" y="0"/>
                </a:lnTo>
                <a:lnTo>
                  <a:pt x="5988048" y="5317928"/>
                </a:lnTo>
                <a:lnTo>
                  <a:pt x="5954698" y="5349988"/>
                </a:lnTo>
                <a:cubicBezTo>
                  <a:pt x="5723856" y="5551247"/>
                  <a:pt x="5437398" y="5682887"/>
                  <a:pt x="5129858" y="5725478"/>
                </a:cubicBezTo>
                <a:cubicBezTo>
                  <a:pt x="4797928" y="5771286"/>
                  <a:pt x="4465164" y="5799638"/>
                  <a:pt x="4132887" y="5810952"/>
                </a:cubicBezTo>
                <a:lnTo>
                  <a:pt x="3800853" y="5816599"/>
                </a:lnTo>
                <a:lnTo>
                  <a:pt x="3800789" y="5816599"/>
                </a:lnTo>
                <a:lnTo>
                  <a:pt x="3468755" y="5811044"/>
                </a:lnTo>
                <a:cubicBezTo>
                  <a:pt x="3136478" y="5799793"/>
                  <a:pt x="2803713" y="5771410"/>
                  <a:pt x="2471784" y="5725478"/>
                </a:cubicBezTo>
                <a:cubicBezTo>
                  <a:pt x="2061897" y="5668690"/>
                  <a:pt x="1689320" y="5453593"/>
                  <a:pt x="1435926" y="5126243"/>
                </a:cubicBezTo>
                <a:cubicBezTo>
                  <a:pt x="898269" y="4431593"/>
                  <a:pt x="452231" y="3661997"/>
                  <a:pt x="116628" y="2836109"/>
                </a:cubicBezTo>
                <a:cubicBezTo>
                  <a:pt x="-38876" y="2453292"/>
                  <a:pt x="-38876" y="2024254"/>
                  <a:pt x="116628" y="1641437"/>
                </a:cubicBezTo>
                <a:cubicBezTo>
                  <a:pt x="305404" y="1176875"/>
                  <a:pt x="529124" y="730125"/>
                  <a:pt x="784436" y="304505"/>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wrap="square" lIns="0" tIns="0" rIns="0" bIns="0" rtlCol="0" anchor="ctr">
            <a:noAutofit/>
          </a:bodyPr>
          <a:lstStyle>
            <a:lvl1pPr algn="ctr">
              <a:defRPr lang="fr-FR" sz="1800">
                <a:solidFill>
                  <a:schemeClr val="bg1"/>
                </a:solidFill>
              </a:defRPr>
            </a:lvl1pPr>
          </a:lstStyle>
          <a:p>
            <a:pPr lvl="0" algn="ctr"/>
            <a:endParaRPr lang="fr-FR" dirty="0"/>
          </a:p>
        </p:txBody>
      </p:sp>
      <p:sp>
        <p:nvSpPr>
          <p:cNvPr id="2" name="Footer Placeholder 1" descr="Titre de la diapositive">
            <a:extLst>
              <a:ext uri="{FF2B5EF4-FFF2-40B4-BE49-F238E27FC236}">
                <a16:creationId xmlns:a16="http://schemas.microsoft.com/office/drawing/2014/main" id="{8504B1BE-656C-15EC-C1A8-C1092462569B}"/>
              </a:ext>
            </a:extLst>
          </p:cNvPr>
          <p:cNvSpPr>
            <a:spLocks noGrp="1"/>
          </p:cNvSpPr>
          <p:nvPr>
            <p:ph type="ftr" sz="quarter" idx="10"/>
          </p:nvPr>
        </p:nvSpPr>
        <p:spPr>
          <a:xfrm>
            <a:off x="571758" y="6311001"/>
            <a:ext cx="1856549" cy="235134"/>
          </a:xfrm>
        </p:spPr>
        <p:txBody>
          <a:bodyPr/>
          <a:lstStyle>
            <a:lvl1pPr>
              <a:defRPr>
                <a:solidFill>
                  <a:schemeClr val="bg2"/>
                </a:solidFill>
              </a:defRPr>
            </a:lvl1pPr>
          </a:lstStyle>
          <a:p>
            <a:r>
              <a:rPr lang="fr-FR"/>
              <a:t>Titre de la diapositive</a:t>
            </a:r>
            <a:endParaRPr lang="fr-FR" dirty="0"/>
          </a:p>
        </p:txBody>
      </p:sp>
      <p:pic>
        <p:nvPicPr>
          <p:cNvPr id="5" name="Graphic 4">
            <a:extLst>
              <a:ext uri="{FF2B5EF4-FFF2-40B4-BE49-F238E27FC236}">
                <a16:creationId xmlns:a16="http://schemas.microsoft.com/office/drawing/2014/main" id="{091FA749-0AB6-BAA9-E7E8-FE1C86D77DD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0332" y="6180224"/>
            <a:ext cx="896649" cy="444679"/>
          </a:xfrm>
          <a:prstGeom prst="rect">
            <a:avLst/>
          </a:prstGeom>
        </p:spPr>
      </p:pic>
    </p:spTree>
    <p:extLst>
      <p:ext uri="{BB962C8B-B14F-4D97-AF65-F5344CB8AC3E}">
        <p14:creationId xmlns:p14="http://schemas.microsoft.com/office/powerpoint/2010/main" val="270689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Chart">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34EF12B4-AA43-4053-A66C-946FE6834488}"/>
              </a:ext>
            </a:extLst>
          </p:cNvPr>
          <p:cNvSpPr>
            <a:spLocks noGrp="1"/>
          </p:cNvSpPr>
          <p:nvPr>
            <p:ph type="title" hasCustomPrompt="1"/>
          </p:nvPr>
        </p:nvSpPr>
        <p:spPr>
          <a:xfrm>
            <a:off x="907256" y="574675"/>
            <a:ext cx="5079208" cy="1463935"/>
          </a:xfrm>
        </p:spPr>
        <p:txBody>
          <a:bodyPr anchor="t"/>
          <a:lstStyle>
            <a:lvl1pPr>
              <a:defRPr sz="5400" spc="-20">
                <a:solidFill>
                  <a:schemeClr val="bg2"/>
                </a:solidFill>
              </a:defRPr>
            </a:lvl1pPr>
          </a:lstStyle>
          <a:p>
            <a:r>
              <a:rPr lang="en-US" dirty="0"/>
              <a:t>Click to edit title</a:t>
            </a:r>
            <a:endParaRPr lang="fr-FR" dirty="0"/>
          </a:p>
        </p:txBody>
      </p:sp>
      <p:sp>
        <p:nvSpPr>
          <p:cNvPr id="2" name="Text Placeholder 14">
            <a:extLst>
              <a:ext uri="{FF2B5EF4-FFF2-40B4-BE49-F238E27FC236}">
                <a16:creationId xmlns:a16="http://schemas.microsoft.com/office/drawing/2014/main" id="{9DF51427-88DB-D49F-5F03-7036FB8CA384}"/>
              </a:ext>
            </a:extLst>
          </p:cNvPr>
          <p:cNvSpPr>
            <a:spLocks noGrp="1"/>
          </p:cNvSpPr>
          <p:nvPr>
            <p:ph type="body" sz="quarter" idx="42"/>
          </p:nvPr>
        </p:nvSpPr>
        <p:spPr>
          <a:xfrm>
            <a:off x="6203950" y="574675"/>
            <a:ext cx="5437188" cy="1463935"/>
          </a:xfrm>
        </p:spPr>
        <p:txBody>
          <a:bodyPr anchor="t"/>
          <a:lstStyle>
            <a:lvl1pPr>
              <a:lnSpc>
                <a:spcPct val="90000"/>
              </a:lnSpc>
              <a:spcAft>
                <a:spcPts val="0"/>
              </a:spcAft>
              <a:defRPr sz="2000" b="1">
                <a:solidFill>
                  <a:schemeClr val="bg2"/>
                </a:solidFill>
                <a:latin typeface="+mj-lt"/>
              </a:defRPr>
            </a:lvl1pPr>
            <a:lvl2pPr>
              <a:lnSpc>
                <a:spcPct val="90000"/>
              </a:lnSpc>
              <a:spcAft>
                <a:spcPts val="0"/>
              </a:spcAft>
              <a:defRPr sz="2000">
                <a:solidFill>
                  <a:schemeClr val="bg2"/>
                </a:solidFill>
                <a:latin typeface="+mj-lt"/>
              </a:defRPr>
            </a:lvl2pPr>
            <a:lvl3pPr>
              <a:lnSpc>
                <a:spcPct val="90000"/>
              </a:lnSpc>
              <a:spcAft>
                <a:spcPts val="0"/>
              </a:spcAft>
              <a:defRPr sz="2000">
                <a:solidFill>
                  <a:schemeClr val="bg2"/>
                </a:solidFill>
                <a:latin typeface="+mj-lt"/>
              </a:defRPr>
            </a:lvl3pPr>
            <a:lvl4pPr>
              <a:lnSpc>
                <a:spcPct val="90000"/>
              </a:lnSpc>
              <a:spcAft>
                <a:spcPts val="0"/>
              </a:spcAft>
              <a:defRPr sz="2000">
                <a:solidFill>
                  <a:schemeClr val="bg2"/>
                </a:solidFill>
                <a:latin typeface="+mj-lt"/>
              </a:defRPr>
            </a:lvl4pPr>
            <a:lvl5pPr>
              <a:lnSpc>
                <a:spcPct val="90000"/>
              </a:lnSpc>
              <a:spcAft>
                <a:spcPts val="0"/>
              </a:spcAft>
              <a:defRPr sz="2000">
                <a:solidFill>
                  <a:schemeClr val="bg2"/>
                </a:solidFill>
                <a:latin typeface="+mj-lt"/>
              </a:defRPr>
            </a:lvl5pPr>
            <a:lvl6pPr>
              <a:lnSpc>
                <a:spcPct val="90000"/>
              </a:lnSpc>
              <a:spcAft>
                <a:spcPts val="0"/>
              </a:spcAft>
              <a:defRPr sz="2000">
                <a:solidFill>
                  <a:schemeClr val="bg2"/>
                </a:solidFill>
                <a:latin typeface="+mj-lt"/>
              </a:defRPr>
            </a:lvl6pPr>
            <a:lvl7pPr>
              <a:lnSpc>
                <a:spcPct val="90000"/>
              </a:lnSpc>
              <a:spcAft>
                <a:spcPts val="0"/>
              </a:spcAft>
              <a:defRPr sz="2000">
                <a:solidFill>
                  <a:schemeClr val="bg2"/>
                </a:solidFill>
                <a:latin typeface="+mj-lt"/>
              </a:defRPr>
            </a:lvl7pPr>
            <a:lvl8pPr>
              <a:lnSpc>
                <a:spcPct val="90000"/>
              </a:lnSpc>
              <a:spcAft>
                <a:spcPts val="0"/>
              </a:spcAft>
              <a:defRPr sz="2000">
                <a:solidFill>
                  <a:schemeClr val="bg2"/>
                </a:solidFill>
                <a:latin typeface="+mj-lt"/>
              </a:defRPr>
            </a:lvl8pPr>
            <a:lvl9pPr>
              <a:lnSpc>
                <a:spcPct val="90000"/>
              </a:lnSpc>
              <a:spcAft>
                <a:spcPts val="0"/>
              </a:spcAft>
              <a:defRPr sz="2000">
                <a:solidFill>
                  <a:schemeClr val="bg2"/>
                </a:solidFill>
                <a:latin typeface="+mj-lt"/>
              </a:defRPr>
            </a:lvl9pPr>
          </a:lstStyle>
          <a:p>
            <a:pPr lvl="0"/>
            <a:r>
              <a:rPr lang="en-US" dirty="0"/>
              <a:t>Click to edit Master text styles</a:t>
            </a:r>
          </a:p>
        </p:txBody>
      </p:sp>
      <p:sp>
        <p:nvSpPr>
          <p:cNvPr id="33" name="Text Placeholder 14">
            <a:extLst>
              <a:ext uri="{FF2B5EF4-FFF2-40B4-BE49-F238E27FC236}">
                <a16:creationId xmlns:a16="http://schemas.microsoft.com/office/drawing/2014/main" id="{529BF562-98DD-315E-A97B-ECF8465E73E8}"/>
              </a:ext>
            </a:extLst>
          </p:cNvPr>
          <p:cNvSpPr>
            <a:spLocks noGrp="1"/>
          </p:cNvSpPr>
          <p:nvPr>
            <p:ph type="body" sz="quarter" idx="43"/>
          </p:nvPr>
        </p:nvSpPr>
        <p:spPr>
          <a:xfrm>
            <a:off x="839479" y="2420079"/>
            <a:ext cx="3292298" cy="3295782"/>
          </a:xfrm>
          <a:prstGeom prst="roundRect">
            <a:avLst/>
          </a:prstGeom>
          <a:solidFill>
            <a:schemeClr val="accent2">
              <a:lumMod val="40000"/>
              <a:lumOff val="60000"/>
            </a:schemeClr>
          </a:solidFill>
        </p:spPr>
        <p:txBody>
          <a:bodyPr lIns="360000" tIns="216000" rIns="180000" anchor="t"/>
          <a:lstStyle>
            <a:lvl1pPr>
              <a:lnSpc>
                <a:spcPct val="100000"/>
              </a:lnSpc>
              <a:spcAft>
                <a:spcPts val="2400"/>
              </a:spcAft>
              <a:defRPr sz="1800" b="1">
                <a:solidFill>
                  <a:schemeClr val="tx2"/>
                </a:solidFill>
                <a:latin typeface="+mj-lt"/>
              </a:defRPr>
            </a:lvl1pPr>
            <a:lvl2pPr>
              <a:lnSpc>
                <a:spcPct val="100000"/>
              </a:lnSpc>
              <a:spcAft>
                <a:spcPts val="0"/>
              </a:spcAft>
              <a:defRPr sz="1200">
                <a:solidFill>
                  <a:schemeClr val="bg2"/>
                </a:solidFill>
                <a:latin typeface="Marianne" panose="02000000000000000000" pitchFamily="2" charset="0"/>
              </a:defRPr>
            </a:lvl2pPr>
            <a:lvl3pPr>
              <a:lnSpc>
                <a:spcPct val="100000"/>
              </a:lnSpc>
              <a:spcAft>
                <a:spcPts val="0"/>
              </a:spcAft>
              <a:defRPr sz="1200">
                <a:solidFill>
                  <a:schemeClr val="bg2"/>
                </a:solidFill>
                <a:latin typeface="Marianne" panose="02000000000000000000" pitchFamily="2" charset="0"/>
              </a:defRPr>
            </a:lvl3pPr>
            <a:lvl4pPr>
              <a:lnSpc>
                <a:spcPct val="100000"/>
              </a:lnSpc>
              <a:spcAft>
                <a:spcPts val="0"/>
              </a:spcAft>
              <a:defRPr sz="1200">
                <a:solidFill>
                  <a:schemeClr val="bg2"/>
                </a:solidFill>
                <a:latin typeface="Marianne" panose="02000000000000000000" pitchFamily="2" charset="0"/>
              </a:defRPr>
            </a:lvl4pPr>
            <a:lvl5pPr>
              <a:lnSpc>
                <a:spcPct val="100000"/>
              </a:lnSpc>
              <a:spcAft>
                <a:spcPts val="0"/>
              </a:spcAft>
              <a:defRPr sz="1200">
                <a:solidFill>
                  <a:schemeClr val="bg2"/>
                </a:solidFill>
                <a:latin typeface="Marianne" panose="02000000000000000000" pitchFamily="2" charset="0"/>
              </a:defRPr>
            </a:lvl5pPr>
            <a:lvl6pPr>
              <a:lnSpc>
                <a:spcPct val="100000"/>
              </a:lnSpc>
              <a:spcAft>
                <a:spcPts val="0"/>
              </a:spcAft>
              <a:defRPr sz="1200">
                <a:solidFill>
                  <a:schemeClr val="bg2"/>
                </a:solidFill>
                <a:latin typeface="Marianne" panose="02000000000000000000" pitchFamily="2" charset="0"/>
              </a:defRPr>
            </a:lvl6pPr>
            <a:lvl7pPr>
              <a:lnSpc>
                <a:spcPct val="100000"/>
              </a:lnSpc>
              <a:spcAft>
                <a:spcPts val="0"/>
              </a:spcAft>
              <a:defRPr sz="1200">
                <a:solidFill>
                  <a:schemeClr val="bg2"/>
                </a:solidFill>
                <a:latin typeface="Marianne" panose="02000000000000000000" pitchFamily="2" charset="0"/>
              </a:defRPr>
            </a:lvl7pPr>
            <a:lvl8pPr>
              <a:lnSpc>
                <a:spcPct val="100000"/>
              </a:lnSpc>
              <a:spcAft>
                <a:spcPts val="0"/>
              </a:spcAft>
              <a:defRPr sz="1200">
                <a:solidFill>
                  <a:schemeClr val="bg2"/>
                </a:solidFill>
                <a:latin typeface="Marianne" panose="02000000000000000000" pitchFamily="2" charset="0"/>
              </a:defRPr>
            </a:lvl8pPr>
            <a:lvl9pPr>
              <a:lnSpc>
                <a:spcPct val="100000"/>
              </a:lnSpc>
              <a:spcAft>
                <a:spcPts val="0"/>
              </a:spcAft>
              <a:defRPr sz="1200">
                <a:solidFill>
                  <a:schemeClr val="bg2"/>
                </a:solidFill>
                <a:latin typeface="Marianne" panose="02000000000000000000" pitchFamily="2"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r-FR" dirty="0"/>
          </a:p>
        </p:txBody>
      </p:sp>
      <p:sp>
        <p:nvSpPr>
          <p:cNvPr id="40" name="Text Placeholder 14">
            <a:extLst>
              <a:ext uri="{FF2B5EF4-FFF2-40B4-BE49-F238E27FC236}">
                <a16:creationId xmlns:a16="http://schemas.microsoft.com/office/drawing/2014/main" id="{C28AA431-B134-94DB-ED63-4881847241B2}"/>
              </a:ext>
              <a:ext uri="{C183D7F6-B498-43B3-948B-1728B52AA6E4}">
                <adec:decorative xmlns:adec="http://schemas.microsoft.com/office/drawing/2017/decorative" val="1"/>
              </a:ext>
            </a:extLst>
          </p:cNvPr>
          <p:cNvSpPr>
            <a:spLocks noGrp="1"/>
          </p:cNvSpPr>
          <p:nvPr>
            <p:ph type="body" sz="quarter" idx="46"/>
          </p:nvPr>
        </p:nvSpPr>
        <p:spPr>
          <a:xfrm>
            <a:off x="534489" y="2767024"/>
            <a:ext cx="609980" cy="609980"/>
          </a:xfrm>
          <a:prstGeom prst="ellipse">
            <a:avLst/>
          </a:prstGeom>
          <a:solidFill>
            <a:schemeClr val="accent2"/>
          </a:solidFill>
        </p:spPr>
        <p:txBody>
          <a:bodyPr anchor="ctr"/>
          <a:lstStyle>
            <a:lvl1pPr algn="ctr">
              <a:lnSpc>
                <a:spcPct val="100000"/>
              </a:lnSpc>
              <a:spcAft>
                <a:spcPts val="0"/>
              </a:spcAft>
              <a:defRPr sz="3800">
                <a:solidFill>
                  <a:schemeClr val="accent3">
                    <a:alpha val="0"/>
                  </a:schemeClr>
                </a:solidFill>
                <a:latin typeface="+mj-lt"/>
              </a:defRPr>
            </a:lvl1pPr>
            <a:lvl2pPr algn="ctr">
              <a:lnSpc>
                <a:spcPct val="100000"/>
              </a:lnSpc>
              <a:spcAft>
                <a:spcPts val="0"/>
              </a:spcAft>
              <a:defRPr sz="3800">
                <a:solidFill>
                  <a:schemeClr val="accent3"/>
                </a:solidFill>
                <a:latin typeface="+mj-lt"/>
              </a:defRPr>
            </a:lvl2pPr>
            <a:lvl3pPr algn="ctr">
              <a:lnSpc>
                <a:spcPct val="100000"/>
              </a:lnSpc>
              <a:spcAft>
                <a:spcPts val="0"/>
              </a:spcAft>
              <a:defRPr sz="3800">
                <a:solidFill>
                  <a:schemeClr val="accent3"/>
                </a:solidFill>
                <a:latin typeface="+mj-lt"/>
              </a:defRPr>
            </a:lvl3pPr>
            <a:lvl4pPr algn="ctr">
              <a:lnSpc>
                <a:spcPct val="100000"/>
              </a:lnSpc>
              <a:spcAft>
                <a:spcPts val="0"/>
              </a:spcAft>
              <a:defRPr sz="3800">
                <a:solidFill>
                  <a:schemeClr val="accent3"/>
                </a:solidFill>
                <a:latin typeface="+mj-lt"/>
              </a:defRPr>
            </a:lvl4pPr>
            <a:lvl5pPr algn="ctr">
              <a:lnSpc>
                <a:spcPct val="100000"/>
              </a:lnSpc>
              <a:spcAft>
                <a:spcPts val="0"/>
              </a:spcAft>
              <a:defRPr sz="3800">
                <a:solidFill>
                  <a:schemeClr val="accent3"/>
                </a:solidFill>
                <a:latin typeface="+mj-lt"/>
              </a:defRPr>
            </a:lvl5pPr>
            <a:lvl6pPr algn="ctr">
              <a:lnSpc>
                <a:spcPct val="100000"/>
              </a:lnSpc>
              <a:spcAft>
                <a:spcPts val="0"/>
              </a:spcAft>
              <a:defRPr sz="3800">
                <a:solidFill>
                  <a:schemeClr val="accent3"/>
                </a:solidFill>
                <a:latin typeface="+mj-lt"/>
              </a:defRPr>
            </a:lvl6pPr>
            <a:lvl7pPr algn="ctr">
              <a:lnSpc>
                <a:spcPct val="100000"/>
              </a:lnSpc>
              <a:spcAft>
                <a:spcPts val="0"/>
              </a:spcAft>
              <a:defRPr sz="3800">
                <a:solidFill>
                  <a:schemeClr val="accent3"/>
                </a:solidFill>
                <a:latin typeface="+mj-lt"/>
              </a:defRPr>
            </a:lvl7pPr>
            <a:lvl8pPr algn="ctr">
              <a:lnSpc>
                <a:spcPct val="100000"/>
              </a:lnSpc>
              <a:spcAft>
                <a:spcPts val="0"/>
              </a:spcAft>
              <a:defRPr sz="3800">
                <a:solidFill>
                  <a:schemeClr val="accent3"/>
                </a:solidFill>
                <a:latin typeface="+mj-lt"/>
              </a:defRPr>
            </a:lvl8pPr>
            <a:lvl9pPr algn="ctr">
              <a:lnSpc>
                <a:spcPct val="100000"/>
              </a:lnSpc>
              <a:spcAft>
                <a:spcPts val="0"/>
              </a:spcAft>
              <a:defRPr sz="3800">
                <a:solidFill>
                  <a:schemeClr val="accent3"/>
                </a:solidFill>
                <a:latin typeface="+mj-lt"/>
              </a:defRPr>
            </a:lvl9pPr>
          </a:lstStyle>
          <a:p>
            <a:pPr lvl="0"/>
            <a:endParaRPr lang="en-US" dirty="0"/>
          </a:p>
        </p:txBody>
      </p:sp>
      <p:sp>
        <p:nvSpPr>
          <p:cNvPr id="41" name="Picture Placeholder 12">
            <a:extLst>
              <a:ext uri="{FF2B5EF4-FFF2-40B4-BE49-F238E27FC236}">
                <a16:creationId xmlns:a16="http://schemas.microsoft.com/office/drawing/2014/main" id="{03E6A5B2-F702-AF15-CE11-C2A18E95FB69}"/>
              </a:ext>
            </a:extLst>
          </p:cNvPr>
          <p:cNvSpPr>
            <a:spLocks noGrp="1"/>
          </p:cNvSpPr>
          <p:nvPr>
            <p:ph type="pic" sz="quarter" idx="47" hasCustomPrompt="1"/>
          </p:nvPr>
        </p:nvSpPr>
        <p:spPr>
          <a:xfrm>
            <a:off x="582692" y="2815228"/>
            <a:ext cx="513574" cy="513572"/>
          </a:xfrm>
          <a:prstGeom prst="ellipse">
            <a:avLst/>
          </a:prstGeom>
        </p:spPr>
        <p:txBody>
          <a:bodyPr anchor="ctr"/>
          <a:lstStyle>
            <a:lvl1pPr algn="ctr">
              <a:defRPr sz="800"/>
            </a:lvl1pPr>
          </a:lstStyle>
          <a:p>
            <a:r>
              <a:rPr lang="fr-FR" dirty="0"/>
              <a:t>`Picto</a:t>
            </a:r>
          </a:p>
        </p:txBody>
      </p:sp>
      <p:sp>
        <p:nvSpPr>
          <p:cNvPr id="36" name="Text Placeholder 14">
            <a:extLst>
              <a:ext uri="{FF2B5EF4-FFF2-40B4-BE49-F238E27FC236}">
                <a16:creationId xmlns:a16="http://schemas.microsoft.com/office/drawing/2014/main" id="{381EAFF9-5B77-0ACC-8C35-C4C8E87F1C73}"/>
              </a:ext>
            </a:extLst>
          </p:cNvPr>
          <p:cNvSpPr>
            <a:spLocks noGrp="1"/>
          </p:cNvSpPr>
          <p:nvPr>
            <p:ph type="body" sz="quarter" idx="44"/>
          </p:nvPr>
        </p:nvSpPr>
        <p:spPr>
          <a:xfrm>
            <a:off x="4614951" y="2420079"/>
            <a:ext cx="3292298" cy="3295782"/>
          </a:xfrm>
          <a:prstGeom prst="roundRect">
            <a:avLst/>
          </a:prstGeom>
          <a:solidFill>
            <a:schemeClr val="accent4">
              <a:lumMod val="20000"/>
              <a:lumOff val="80000"/>
            </a:schemeClr>
          </a:solidFill>
        </p:spPr>
        <p:txBody>
          <a:bodyPr lIns="360000" tIns="216000" rIns="180000" anchor="t"/>
          <a:lstStyle>
            <a:lvl1pPr>
              <a:lnSpc>
                <a:spcPct val="100000"/>
              </a:lnSpc>
              <a:spcAft>
                <a:spcPts val="2400"/>
              </a:spcAft>
              <a:defRPr sz="1800" b="1">
                <a:solidFill>
                  <a:schemeClr val="tx2"/>
                </a:solidFill>
                <a:latin typeface="+mj-lt"/>
              </a:defRPr>
            </a:lvl1pPr>
            <a:lvl2pPr>
              <a:lnSpc>
                <a:spcPct val="100000"/>
              </a:lnSpc>
              <a:spcAft>
                <a:spcPts val="0"/>
              </a:spcAft>
              <a:defRPr sz="1200">
                <a:solidFill>
                  <a:schemeClr val="bg2"/>
                </a:solidFill>
                <a:latin typeface="Marianne" panose="02000000000000000000" pitchFamily="2" charset="0"/>
              </a:defRPr>
            </a:lvl2pPr>
            <a:lvl3pPr>
              <a:lnSpc>
                <a:spcPct val="100000"/>
              </a:lnSpc>
              <a:spcAft>
                <a:spcPts val="0"/>
              </a:spcAft>
              <a:defRPr sz="1200">
                <a:solidFill>
                  <a:schemeClr val="bg2"/>
                </a:solidFill>
                <a:latin typeface="Marianne" panose="02000000000000000000" pitchFamily="2" charset="0"/>
              </a:defRPr>
            </a:lvl3pPr>
            <a:lvl4pPr>
              <a:lnSpc>
                <a:spcPct val="100000"/>
              </a:lnSpc>
              <a:spcAft>
                <a:spcPts val="0"/>
              </a:spcAft>
              <a:defRPr sz="1200">
                <a:solidFill>
                  <a:schemeClr val="bg2"/>
                </a:solidFill>
                <a:latin typeface="Marianne" panose="02000000000000000000" pitchFamily="2" charset="0"/>
              </a:defRPr>
            </a:lvl4pPr>
            <a:lvl5pPr>
              <a:lnSpc>
                <a:spcPct val="100000"/>
              </a:lnSpc>
              <a:spcAft>
                <a:spcPts val="0"/>
              </a:spcAft>
              <a:defRPr sz="1200">
                <a:solidFill>
                  <a:schemeClr val="bg2"/>
                </a:solidFill>
                <a:latin typeface="Marianne" panose="02000000000000000000" pitchFamily="2" charset="0"/>
              </a:defRPr>
            </a:lvl5pPr>
            <a:lvl6pPr>
              <a:lnSpc>
                <a:spcPct val="100000"/>
              </a:lnSpc>
              <a:spcAft>
                <a:spcPts val="0"/>
              </a:spcAft>
              <a:defRPr sz="1200">
                <a:solidFill>
                  <a:schemeClr val="bg2"/>
                </a:solidFill>
                <a:latin typeface="Marianne" panose="02000000000000000000" pitchFamily="2" charset="0"/>
              </a:defRPr>
            </a:lvl6pPr>
            <a:lvl7pPr>
              <a:lnSpc>
                <a:spcPct val="100000"/>
              </a:lnSpc>
              <a:spcAft>
                <a:spcPts val="0"/>
              </a:spcAft>
              <a:defRPr sz="1200">
                <a:solidFill>
                  <a:schemeClr val="bg2"/>
                </a:solidFill>
                <a:latin typeface="Marianne" panose="02000000000000000000" pitchFamily="2" charset="0"/>
              </a:defRPr>
            </a:lvl7pPr>
            <a:lvl8pPr>
              <a:lnSpc>
                <a:spcPct val="100000"/>
              </a:lnSpc>
              <a:spcAft>
                <a:spcPts val="0"/>
              </a:spcAft>
              <a:defRPr sz="1200">
                <a:solidFill>
                  <a:schemeClr val="bg2"/>
                </a:solidFill>
                <a:latin typeface="Marianne" panose="02000000000000000000" pitchFamily="2" charset="0"/>
              </a:defRPr>
            </a:lvl8pPr>
            <a:lvl9pPr>
              <a:lnSpc>
                <a:spcPct val="100000"/>
              </a:lnSpc>
              <a:spcAft>
                <a:spcPts val="0"/>
              </a:spcAft>
              <a:defRPr sz="1200">
                <a:solidFill>
                  <a:schemeClr val="bg2"/>
                </a:solidFill>
                <a:latin typeface="Marianne" panose="02000000000000000000" pitchFamily="2"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r-FR" dirty="0"/>
          </a:p>
        </p:txBody>
      </p:sp>
      <p:sp>
        <p:nvSpPr>
          <p:cNvPr id="4" name="Text Placeholder 14">
            <a:extLst>
              <a:ext uri="{FF2B5EF4-FFF2-40B4-BE49-F238E27FC236}">
                <a16:creationId xmlns:a16="http://schemas.microsoft.com/office/drawing/2014/main" id="{EF606C3A-EBE4-E88B-EF63-58F588497BEF}"/>
              </a:ext>
              <a:ext uri="{C183D7F6-B498-43B3-948B-1728B52AA6E4}">
                <adec:decorative xmlns:adec="http://schemas.microsoft.com/office/drawing/2017/decorative" val="1"/>
              </a:ext>
            </a:extLst>
          </p:cNvPr>
          <p:cNvSpPr>
            <a:spLocks noGrp="1"/>
          </p:cNvSpPr>
          <p:nvPr>
            <p:ph type="body" sz="quarter" idx="50"/>
          </p:nvPr>
        </p:nvSpPr>
        <p:spPr>
          <a:xfrm>
            <a:off x="4309961" y="2767024"/>
            <a:ext cx="609980" cy="609980"/>
          </a:xfrm>
          <a:prstGeom prst="ellipse">
            <a:avLst/>
          </a:prstGeom>
          <a:solidFill>
            <a:schemeClr val="accent4"/>
          </a:solidFill>
        </p:spPr>
        <p:txBody>
          <a:bodyPr anchor="ctr"/>
          <a:lstStyle>
            <a:lvl1pPr algn="ctr">
              <a:lnSpc>
                <a:spcPct val="100000"/>
              </a:lnSpc>
              <a:spcAft>
                <a:spcPts val="0"/>
              </a:spcAft>
              <a:defRPr sz="3800">
                <a:solidFill>
                  <a:schemeClr val="accent3">
                    <a:alpha val="0"/>
                  </a:schemeClr>
                </a:solidFill>
                <a:latin typeface="+mj-lt"/>
              </a:defRPr>
            </a:lvl1pPr>
            <a:lvl2pPr algn="ctr">
              <a:lnSpc>
                <a:spcPct val="100000"/>
              </a:lnSpc>
              <a:spcAft>
                <a:spcPts val="0"/>
              </a:spcAft>
              <a:defRPr sz="3800">
                <a:solidFill>
                  <a:schemeClr val="accent3"/>
                </a:solidFill>
                <a:latin typeface="+mj-lt"/>
              </a:defRPr>
            </a:lvl2pPr>
            <a:lvl3pPr algn="ctr">
              <a:lnSpc>
                <a:spcPct val="100000"/>
              </a:lnSpc>
              <a:spcAft>
                <a:spcPts val="0"/>
              </a:spcAft>
              <a:defRPr sz="3800">
                <a:solidFill>
                  <a:schemeClr val="accent3"/>
                </a:solidFill>
                <a:latin typeface="+mj-lt"/>
              </a:defRPr>
            </a:lvl3pPr>
            <a:lvl4pPr algn="ctr">
              <a:lnSpc>
                <a:spcPct val="100000"/>
              </a:lnSpc>
              <a:spcAft>
                <a:spcPts val="0"/>
              </a:spcAft>
              <a:defRPr sz="3800">
                <a:solidFill>
                  <a:schemeClr val="accent3"/>
                </a:solidFill>
                <a:latin typeface="+mj-lt"/>
              </a:defRPr>
            </a:lvl4pPr>
            <a:lvl5pPr algn="ctr">
              <a:lnSpc>
                <a:spcPct val="100000"/>
              </a:lnSpc>
              <a:spcAft>
                <a:spcPts val="0"/>
              </a:spcAft>
              <a:defRPr sz="3800">
                <a:solidFill>
                  <a:schemeClr val="accent3"/>
                </a:solidFill>
                <a:latin typeface="+mj-lt"/>
              </a:defRPr>
            </a:lvl5pPr>
            <a:lvl6pPr algn="ctr">
              <a:lnSpc>
                <a:spcPct val="100000"/>
              </a:lnSpc>
              <a:spcAft>
                <a:spcPts val="0"/>
              </a:spcAft>
              <a:defRPr sz="3800">
                <a:solidFill>
                  <a:schemeClr val="accent3"/>
                </a:solidFill>
                <a:latin typeface="+mj-lt"/>
              </a:defRPr>
            </a:lvl6pPr>
            <a:lvl7pPr algn="ctr">
              <a:lnSpc>
                <a:spcPct val="100000"/>
              </a:lnSpc>
              <a:spcAft>
                <a:spcPts val="0"/>
              </a:spcAft>
              <a:defRPr sz="3800">
                <a:solidFill>
                  <a:schemeClr val="accent3"/>
                </a:solidFill>
                <a:latin typeface="+mj-lt"/>
              </a:defRPr>
            </a:lvl7pPr>
            <a:lvl8pPr algn="ctr">
              <a:lnSpc>
                <a:spcPct val="100000"/>
              </a:lnSpc>
              <a:spcAft>
                <a:spcPts val="0"/>
              </a:spcAft>
              <a:defRPr sz="3800">
                <a:solidFill>
                  <a:schemeClr val="accent3"/>
                </a:solidFill>
                <a:latin typeface="+mj-lt"/>
              </a:defRPr>
            </a:lvl8pPr>
            <a:lvl9pPr algn="ctr">
              <a:lnSpc>
                <a:spcPct val="100000"/>
              </a:lnSpc>
              <a:spcAft>
                <a:spcPts val="0"/>
              </a:spcAft>
              <a:defRPr sz="3800">
                <a:solidFill>
                  <a:schemeClr val="accent3"/>
                </a:solidFill>
                <a:latin typeface="+mj-lt"/>
              </a:defRPr>
            </a:lvl9pPr>
          </a:lstStyle>
          <a:p>
            <a:pPr lvl="0"/>
            <a:endParaRPr lang="en-US" dirty="0"/>
          </a:p>
        </p:txBody>
      </p:sp>
      <p:sp>
        <p:nvSpPr>
          <p:cNvPr id="5" name="Picture Placeholder 12">
            <a:extLst>
              <a:ext uri="{FF2B5EF4-FFF2-40B4-BE49-F238E27FC236}">
                <a16:creationId xmlns:a16="http://schemas.microsoft.com/office/drawing/2014/main" id="{A43026DA-1F0C-57E8-84F9-017BDC7BD0ED}"/>
              </a:ext>
            </a:extLst>
          </p:cNvPr>
          <p:cNvSpPr>
            <a:spLocks noGrp="1"/>
          </p:cNvSpPr>
          <p:nvPr>
            <p:ph type="pic" sz="quarter" idx="51" hasCustomPrompt="1"/>
          </p:nvPr>
        </p:nvSpPr>
        <p:spPr>
          <a:xfrm>
            <a:off x="4358164" y="2815228"/>
            <a:ext cx="513574" cy="513572"/>
          </a:xfrm>
          <a:prstGeom prst="ellipse">
            <a:avLst/>
          </a:prstGeom>
        </p:spPr>
        <p:txBody>
          <a:bodyPr anchor="ctr"/>
          <a:lstStyle>
            <a:lvl1pPr algn="ctr">
              <a:defRPr sz="800"/>
            </a:lvl1pPr>
          </a:lstStyle>
          <a:p>
            <a:r>
              <a:rPr lang="fr-FR" dirty="0"/>
              <a:t>`Picto</a:t>
            </a:r>
          </a:p>
        </p:txBody>
      </p:sp>
      <p:sp>
        <p:nvSpPr>
          <p:cNvPr id="37" name="Text Placeholder 14">
            <a:extLst>
              <a:ext uri="{FF2B5EF4-FFF2-40B4-BE49-F238E27FC236}">
                <a16:creationId xmlns:a16="http://schemas.microsoft.com/office/drawing/2014/main" id="{B27D59E6-1616-CEE7-69D6-36B195796693}"/>
              </a:ext>
            </a:extLst>
          </p:cNvPr>
          <p:cNvSpPr>
            <a:spLocks noGrp="1"/>
          </p:cNvSpPr>
          <p:nvPr>
            <p:ph type="body" sz="quarter" idx="45"/>
          </p:nvPr>
        </p:nvSpPr>
        <p:spPr>
          <a:xfrm>
            <a:off x="8391216" y="2420079"/>
            <a:ext cx="3292298" cy="3295782"/>
          </a:xfrm>
          <a:prstGeom prst="roundRect">
            <a:avLst/>
          </a:prstGeom>
          <a:solidFill>
            <a:schemeClr val="accent3">
              <a:lumMod val="20000"/>
              <a:lumOff val="80000"/>
            </a:schemeClr>
          </a:solidFill>
        </p:spPr>
        <p:txBody>
          <a:bodyPr lIns="360000" tIns="216000" rIns="180000" anchor="t"/>
          <a:lstStyle>
            <a:lvl1pPr>
              <a:lnSpc>
                <a:spcPct val="100000"/>
              </a:lnSpc>
              <a:spcAft>
                <a:spcPts val="2400"/>
              </a:spcAft>
              <a:defRPr sz="1800" b="1">
                <a:solidFill>
                  <a:schemeClr val="tx2"/>
                </a:solidFill>
                <a:latin typeface="+mj-lt"/>
              </a:defRPr>
            </a:lvl1pPr>
            <a:lvl2pPr>
              <a:lnSpc>
                <a:spcPct val="100000"/>
              </a:lnSpc>
              <a:spcAft>
                <a:spcPts val="0"/>
              </a:spcAft>
              <a:defRPr sz="1200">
                <a:solidFill>
                  <a:schemeClr val="bg2"/>
                </a:solidFill>
                <a:latin typeface="Marianne" panose="02000000000000000000" pitchFamily="2" charset="0"/>
              </a:defRPr>
            </a:lvl2pPr>
            <a:lvl3pPr>
              <a:lnSpc>
                <a:spcPct val="100000"/>
              </a:lnSpc>
              <a:spcAft>
                <a:spcPts val="0"/>
              </a:spcAft>
              <a:defRPr sz="1200">
                <a:solidFill>
                  <a:schemeClr val="bg2"/>
                </a:solidFill>
                <a:latin typeface="Marianne" panose="02000000000000000000" pitchFamily="2" charset="0"/>
              </a:defRPr>
            </a:lvl3pPr>
            <a:lvl4pPr>
              <a:lnSpc>
                <a:spcPct val="100000"/>
              </a:lnSpc>
              <a:spcAft>
                <a:spcPts val="0"/>
              </a:spcAft>
              <a:defRPr sz="1200">
                <a:solidFill>
                  <a:schemeClr val="bg2"/>
                </a:solidFill>
                <a:latin typeface="Marianne" panose="02000000000000000000" pitchFamily="2" charset="0"/>
              </a:defRPr>
            </a:lvl4pPr>
            <a:lvl5pPr>
              <a:lnSpc>
                <a:spcPct val="100000"/>
              </a:lnSpc>
              <a:spcAft>
                <a:spcPts val="0"/>
              </a:spcAft>
              <a:defRPr sz="1200">
                <a:solidFill>
                  <a:schemeClr val="bg2"/>
                </a:solidFill>
                <a:latin typeface="Marianne" panose="02000000000000000000" pitchFamily="2" charset="0"/>
              </a:defRPr>
            </a:lvl5pPr>
            <a:lvl6pPr>
              <a:lnSpc>
                <a:spcPct val="100000"/>
              </a:lnSpc>
              <a:spcAft>
                <a:spcPts val="0"/>
              </a:spcAft>
              <a:defRPr sz="1200">
                <a:solidFill>
                  <a:schemeClr val="bg2"/>
                </a:solidFill>
                <a:latin typeface="Marianne" panose="02000000000000000000" pitchFamily="2" charset="0"/>
              </a:defRPr>
            </a:lvl6pPr>
            <a:lvl7pPr>
              <a:lnSpc>
                <a:spcPct val="100000"/>
              </a:lnSpc>
              <a:spcAft>
                <a:spcPts val="0"/>
              </a:spcAft>
              <a:defRPr sz="1200">
                <a:solidFill>
                  <a:schemeClr val="bg2"/>
                </a:solidFill>
                <a:latin typeface="Marianne" panose="02000000000000000000" pitchFamily="2" charset="0"/>
              </a:defRPr>
            </a:lvl7pPr>
            <a:lvl8pPr>
              <a:lnSpc>
                <a:spcPct val="100000"/>
              </a:lnSpc>
              <a:spcAft>
                <a:spcPts val="0"/>
              </a:spcAft>
              <a:defRPr sz="1200">
                <a:solidFill>
                  <a:schemeClr val="bg2"/>
                </a:solidFill>
                <a:latin typeface="Marianne" panose="02000000000000000000" pitchFamily="2" charset="0"/>
              </a:defRPr>
            </a:lvl8pPr>
            <a:lvl9pPr>
              <a:lnSpc>
                <a:spcPct val="100000"/>
              </a:lnSpc>
              <a:spcAft>
                <a:spcPts val="0"/>
              </a:spcAft>
              <a:defRPr sz="1200">
                <a:solidFill>
                  <a:schemeClr val="bg2"/>
                </a:solidFill>
                <a:latin typeface="Marianne" panose="02000000000000000000" pitchFamily="2"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r-FR" dirty="0"/>
          </a:p>
        </p:txBody>
      </p:sp>
      <p:sp>
        <p:nvSpPr>
          <p:cNvPr id="42" name="Text Placeholder 14">
            <a:extLst>
              <a:ext uri="{FF2B5EF4-FFF2-40B4-BE49-F238E27FC236}">
                <a16:creationId xmlns:a16="http://schemas.microsoft.com/office/drawing/2014/main" id="{6AE453FD-E568-AEAA-B810-6ADE4D2B4943}"/>
              </a:ext>
              <a:ext uri="{C183D7F6-B498-43B3-948B-1728B52AA6E4}">
                <adec:decorative xmlns:adec="http://schemas.microsoft.com/office/drawing/2017/decorative" val="1"/>
              </a:ext>
            </a:extLst>
          </p:cNvPr>
          <p:cNvSpPr>
            <a:spLocks noGrp="1"/>
          </p:cNvSpPr>
          <p:nvPr>
            <p:ph type="body" sz="quarter" idx="48"/>
          </p:nvPr>
        </p:nvSpPr>
        <p:spPr>
          <a:xfrm>
            <a:off x="8085433" y="2767024"/>
            <a:ext cx="609980" cy="609980"/>
          </a:xfrm>
          <a:prstGeom prst="ellipse">
            <a:avLst/>
          </a:prstGeom>
          <a:solidFill>
            <a:schemeClr val="accent3"/>
          </a:solidFill>
        </p:spPr>
        <p:txBody>
          <a:bodyPr anchor="ctr"/>
          <a:lstStyle>
            <a:lvl1pPr algn="ctr">
              <a:lnSpc>
                <a:spcPct val="100000"/>
              </a:lnSpc>
              <a:spcAft>
                <a:spcPts val="0"/>
              </a:spcAft>
              <a:defRPr sz="3800">
                <a:solidFill>
                  <a:schemeClr val="accent3">
                    <a:alpha val="0"/>
                  </a:schemeClr>
                </a:solidFill>
                <a:latin typeface="+mj-lt"/>
              </a:defRPr>
            </a:lvl1pPr>
            <a:lvl2pPr algn="ctr">
              <a:lnSpc>
                <a:spcPct val="100000"/>
              </a:lnSpc>
              <a:spcAft>
                <a:spcPts val="0"/>
              </a:spcAft>
              <a:defRPr sz="3800">
                <a:solidFill>
                  <a:schemeClr val="accent3"/>
                </a:solidFill>
                <a:latin typeface="+mj-lt"/>
              </a:defRPr>
            </a:lvl2pPr>
            <a:lvl3pPr algn="ctr">
              <a:lnSpc>
                <a:spcPct val="100000"/>
              </a:lnSpc>
              <a:spcAft>
                <a:spcPts val="0"/>
              </a:spcAft>
              <a:defRPr sz="3800">
                <a:solidFill>
                  <a:schemeClr val="accent3"/>
                </a:solidFill>
                <a:latin typeface="+mj-lt"/>
              </a:defRPr>
            </a:lvl3pPr>
            <a:lvl4pPr algn="ctr">
              <a:lnSpc>
                <a:spcPct val="100000"/>
              </a:lnSpc>
              <a:spcAft>
                <a:spcPts val="0"/>
              </a:spcAft>
              <a:defRPr sz="3800">
                <a:solidFill>
                  <a:schemeClr val="accent3"/>
                </a:solidFill>
                <a:latin typeface="+mj-lt"/>
              </a:defRPr>
            </a:lvl4pPr>
            <a:lvl5pPr algn="ctr">
              <a:lnSpc>
                <a:spcPct val="100000"/>
              </a:lnSpc>
              <a:spcAft>
                <a:spcPts val="0"/>
              </a:spcAft>
              <a:defRPr sz="3800">
                <a:solidFill>
                  <a:schemeClr val="accent3"/>
                </a:solidFill>
                <a:latin typeface="+mj-lt"/>
              </a:defRPr>
            </a:lvl5pPr>
            <a:lvl6pPr algn="ctr">
              <a:lnSpc>
                <a:spcPct val="100000"/>
              </a:lnSpc>
              <a:spcAft>
                <a:spcPts val="0"/>
              </a:spcAft>
              <a:defRPr sz="3800">
                <a:solidFill>
                  <a:schemeClr val="accent3"/>
                </a:solidFill>
                <a:latin typeface="+mj-lt"/>
              </a:defRPr>
            </a:lvl6pPr>
            <a:lvl7pPr algn="ctr">
              <a:lnSpc>
                <a:spcPct val="100000"/>
              </a:lnSpc>
              <a:spcAft>
                <a:spcPts val="0"/>
              </a:spcAft>
              <a:defRPr sz="3800">
                <a:solidFill>
                  <a:schemeClr val="accent3"/>
                </a:solidFill>
                <a:latin typeface="+mj-lt"/>
              </a:defRPr>
            </a:lvl7pPr>
            <a:lvl8pPr algn="ctr">
              <a:lnSpc>
                <a:spcPct val="100000"/>
              </a:lnSpc>
              <a:spcAft>
                <a:spcPts val="0"/>
              </a:spcAft>
              <a:defRPr sz="3800">
                <a:solidFill>
                  <a:schemeClr val="accent3"/>
                </a:solidFill>
                <a:latin typeface="+mj-lt"/>
              </a:defRPr>
            </a:lvl8pPr>
            <a:lvl9pPr algn="ctr">
              <a:lnSpc>
                <a:spcPct val="100000"/>
              </a:lnSpc>
              <a:spcAft>
                <a:spcPts val="0"/>
              </a:spcAft>
              <a:defRPr sz="3800">
                <a:solidFill>
                  <a:schemeClr val="accent3"/>
                </a:solidFill>
                <a:latin typeface="+mj-lt"/>
              </a:defRPr>
            </a:lvl9pPr>
          </a:lstStyle>
          <a:p>
            <a:pPr lvl="0"/>
            <a:endParaRPr lang="en-US" dirty="0"/>
          </a:p>
        </p:txBody>
      </p:sp>
      <p:sp>
        <p:nvSpPr>
          <p:cNvPr id="43" name="Picture Placeholder 12">
            <a:extLst>
              <a:ext uri="{FF2B5EF4-FFF2-40B4-BE49-F238E27FC236}">
                <a16:creationId xmlns:a16="http://schemas.microsoft.com/office/drawing/2014/main" id="{D98AD34D-61AD-643B-EAA3-BFF5792F263B}"/>
              </a:ext>
            </a:extLst>
          </p:cNvPr>
          <p:cNvSpPr>
            <a:spLocks noGrp="1"/>
          </p:cNvSpPr>
          <p:nvPr>
            <p:ph type="pic" sz="quarter" idx="49" hasCustomPrompt="1"/>
          </p:nvPr>
        </p:nvSpPr>
        <p:spPr>
          <a:xfrm>
            <a:off x="8133636" y="2815228"/>
            <a:ext cx="513574" cy="513572"/>
          </a:xfrm>
          <a:prstGeom prst="ellipse">
            <a:avLst/>
          </a:prstGeom>
        </p:spPr>
        <p:txBody>
          <a:bodyPr anchor="ctr"/>
          <a:lstStyle>
            <a:lvl1pPr algn="ctr">
              <a:defRPr sz="800"/>
            </a:lvl1pPr>
          </a:lstStyle>
          <a:p>
            <a:pPr marL="0" marR="0" lvl="0" indent="0" algn="ctr" defTabSz="914400" rtl="0" eaLnBrk="1" fontAlgn="auto" latinLnBrk="0" hangingPunct="1">
              <a:lnSpc>
                <a:spcPct val="100000"/>
              </a:lnSpc>
              <a:spcBef>
                <a:spcPts val="0"/>
              </a:spcBef>
              <a:spcAft>
                <a:spcPts val="0"/>
              </a:spcAft>
              <a:buClrTx/>
              <a:buSzTx/>
              <a:buFont typeface="Marianne" panose="02000000000000000000" pitchFamily="2" charset="0"/>
              <a:buNone/>
              <a:tabLst/>
              <a:defRPr/>
            </a:pPr>
            <a:r>
              <a:rPr lang="fr-FR" dirty="0"/>
              <a:t>`Picto</a:t>
            </a:r>
          </a:p>
        </p:txBody>
      </p:sp>
      <p:sp>
        <p:nvSpPr>
          <p:cNvPr id="6" name="Footer Placeholder 1" descr="Titre de la diapositive">
            <a:extLst>
              <a:ext uri="{FF2B5EF4-FFF2-40B4-BE49-F238E27FC236}">
                <a16:creationId xmlns:a16="http://schemas.microsoft.com/office/drawing/2014/main" id="{6078669F-1AFD-FD31-3D2B-F078CE4E59AC}"/>
              </a:ext>
            </a:extLst>
          </p:cNvPr>
          <p:cNvSpPr>
            <a:spLocks noGrp="1"/>
          </p:cNvSpPr>
          <p:nvPr>
            <p:ph type="ftr" sz="quarter" idx="10"/>
          </p:nvPr>
        </p:nvSpPr>
        <p:spPr>
          <a:xfrm>
            <a:off x="571758" y="6311001"/>
            <a:ext cx="1856549" cy="235134"/>
          </a:xfrm>
        </p:spPr>
        <p:txBody>
          <a:bodyPr/>
          <a:lstStyle>
            <a:lvl1pPr>
              <a:defRPr>
                <a:solidFill>
                  <a:schemeClr val="bg2"/>
                </a:solidFill>
              </a:defRPr>
            </a:lvl1pPr>
          </a:lstStyle>
          <a:p>
            <a:r>
              <a:rPr lang="fr-FR"/>
              <a:t>Titre de la diapositive</a:t>
            </a:r>
            <a:endParaRPr lang="fr-FR" dirty="0"/>
          </a:p>
        </p:txBody>
      </p:sp>
      <p:pic>
        <p:nvPicPr>
          <p:cNvPr id="3" name="Graphic 2">
            <a:extLst>
              <a:ext uri="{FF2B5EF4-FFF2-40B4-BE49-F238E27FC236}">
                <a16:creationId xmlns:a16="http://schemas.microsoft.com/office/drawing/2014/main" id="{FFA3E8C4-D07E-CB27-3FE6-CDFBBE96498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0332" y="6180224"/>
            <a:ext cx="896649" cy="444679"/>
          </a:xfrm>
          <a:prstGeom prst="rect">
            <a:avLst/>
          </a:prstGeom>
        </p:spPr>
      </p:pic>
    </p:spTree>
    <p:extLst>
      <p:ext uri="{BB962C8B-B14F-4D97-AF65-F5344CB8AC3E}">
        <p14:creationId xmlns:p14="http://schemas.microsoft.com/office/powerpoint/2010/main" val="2831430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FFFF"/>
        </a:solidFill>
        <a:effectLst/>
      </p:bgPr>
    </p:bg>
    <p:spTree>
      <p:nvGrpSpPr>
        <p:cNvPr id="1" name=""/>
        <p:cNvGrpSpPr/>
        <p:nvPr/>
      </p:nvGrpSpPr>
      <p:grpSpPr>
        <a:xfrm>
          <a:off x="0" y="0"/>
          <a:ext cx="0" cy="0"/>
          <a:chOff x="0" y="0"/>
          <a:chExt cx="0" cy="0"/>
        </a:xfrm>
      </p:grpSpPr>
      <p:sp>
        <p:nvSpPr>
          <p:cNvPr id="27" name="Text Placeholder 11">
            <a:extLst>
              <a:ext uri="{FF2B5EF4-FFF2-40B4-BE49-F238E27FC236}">
                <a16:creationId xmlns:a16="http://schemas.microsoft.com/office/drawing/2014/main" id="{308B8A33-A560-179D-82DB-3D758F1E03DF}"/>
              </a:ext>
              <a:ext uri="{C183D7F6-B498-43B3-948B-1728B52AA6E4}">
                <adec:decorative xmlns:adec="http://schemas.microsoft.com/office/drawing/2017/decorative" val="1"/>
              </a:ext>
            </a:extLst>
          </p:cNvPr>
          <p:cNvSpPr>
            <a:spLocks noGrp="1"/>
          </p:cNvSpPr>
          <p:nvPr>
            <p:ph type="body" sz="quarter" idx="11" hasCustomPrompt="1"/>
          </p:nvPr>
        </p:nvSpPr>
        <p:spPr>
          <a:xfrm>
            <a:off x="381000" y="849178"/>
            <a:ext cx="387350" cy="387350"/>
          </a:xfrm>
          <a:custGeom>
            <a:avLst/>
            <a:gdLst>
              <a:gd name="connsiteX0" fmla="*/ 364332 w 728664"/>
              <a:gd name="connsiteY0" fmla="*/ 0 h 728664"/>
              <a:gd name="connsiteX1" fmla="*/ 728664 w 728664"/>
              <a:gd name="connsiteY1" fmla="*/ 364332 h 728664"/>
              <a:gd name="connsiteX2" fmla="*/ 364332 w 728664"/>
              <a:gd name="connsiteY2" fmla="*/ 728664 h 728664"/>
              <a:gd name="connsiteX3" fmla="*/ 0 w 728664"/>
              <a:gd name="connsiteY3" fmla="*/ 364332 h 728664"/>
              <a:gd name="connsiteX4" fmla="*/ 364332 w 728664"/>
              <a:gd name="connsiteY4" fmla="*/ 0 h 72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64" h="728664">
                <a:moveTo>
                  <a:pt x="364332" y="0"/>
                </a:moveTo>
                <a:cubicBezTo>
                  <a:pt x="565547" y="0"/>
                  <a:pt x="728664" y="163117"/>
                  <a:pt x="728664" y="364332"/>
                </a:cubicBezTo>
                <a:cubicBezTo>
                  <a:pt x="728664" y="565547"/>
                  <a:pt x="565547" y="728664"/>
                  <a:pt x="364332" y="728664"/>
                </a:cubicBezTo>
                <a:cubicBezTo>
                  <a:pt x="163117" y="728664"/>
                  <a:pt x="0" y="565547"/>
                  <a:pt x="0" y="364332"/>
                </a:cubicBezTo>
                <a:cubicBezTo>
                  <a:pt x="0" y="163117"/>
                  <a:pt x="163117" y="0"/>
                  <a:pt x="364332" y="0"/>
                </a:cubicBezTo>
                <a:close/>
              </a:path>
            </a:pathLst>
          </a:custGeom>
          <a:solidFill>
            <a:schemeClr val="accent1"/>
          </a:solidFill>
        </p:spPr>
        <p:txBody>
          <a:bodyPr wrap="square">
            <a:noAutofit/>
          </a:bodyPr>
          <a:lstStyle>
            <a:lvl1pPr>
              <a:defRPr>
                <a:solidFill>
                  <a:schemeClr val="tx2">
                    <a:alpha val="0"/>
                  </a:schemeClr>
                </a:solidFill>
              </a:defRPr>
            </a:lvl1pPr>
            <a:lvl5pPr>
              <a:defRPr/>
            </a:lvl5pPr>
          </a:lstStyle>
          <a:p>
            <a:pPr lvl="0"/>
            <a:r>
              <a:rPr lang="fr-FR" dirty="0"/>
              <a:t>'</a:t>
            </a:r>
          </a:p>
        </p:txBody>
      </p:sp>
      <p:sp>
        <p:nvSpPr>
          <p:cNvPr id="3" name="Title 3">
            <a:extLst>
              <a:ext uri="{FF2B5EF4-FFF2-40B4-BE49-F238E27FC236}">
                <a16:creationId xmlns:a16="http://schemas.microsoft.com/office/drawing/2014/main" id="{3D6826C9-BB7A-03FC-5BE5-E8FAA2C1B308}"/>
              </a:ext>
            </a:extLst>
          </p:cNvPr>
          <p:cNvSpPr>
            <a:spLocks noGrp="1"/>
          </p:cNvSpPr>
          <p:nvPr>
            <p:ph type="title"/>
          </p:nvPr>
        </p:nvSpPr>
        <p:spPr>
          <a:xfrm>
            <a:off x="897845" y="380072"/>
            <a:ext cx="4697186" cy="1325563"/>
          </a:xfrm>
        </p:spPr>
        <p:txBody>
          <a:bodyPr anchor="ctr"/>
          <a:lstStyle>
            <a:lvl1pPr>
              <a:defRPr lang="fr-FR" sz="5400" kern="1200" spc="-20" dirty="0">
                <a:solidFill>
                  <a:schemeClr val="bg2"/>
                </a:solidFill>
                <a:latin typeface="+mj-lt"/>
                <a:ea typeface="+mn-ea"/>
                <a:cs typeface="+mn-cs"/>
              </a:defRPr>
            </a:lvl1pPr>
          </a:lstStyle>
          <a:p>
            <a:pPr marL="0" lvl="0" indent="0" algn="l" defTabSz="914400" rtl="0" eaLnBrk="1" latinLnBrk="0" hangingPunct="1">
              <a:lnSpc>
                <a:spcPct val="90000"/>
              </a:lnSpc>
              <a:spcBef>
                <a:spcPts val="0"/>
              </a:spcBef>
              <a:spcAft>
                <a:spcPts val="1200"/>
              </a:spcAft>
              <a:buFont typeface="Marianne" panose="02000000000000000000" pitchFamily="2" charset="0"/>
              <a:buNone/>
            </a:pPr>
            <a:r>
              <a:rPr lang="en-US" dirty="0"/>
              <a:t>Click to edit</a:t>
            </a:r>
            <a:endParaRPr lang="fr-FR" dirty="0"/>
          </a:p>
        </p:txBody>
      </p:sp>
      <p:sp>
        <p:nvSpPr>
          <p:cNvPr id="5" name="Text Placeholder 9">
            <a:extLst>
              <a:ext uri="{FF2B5EF4-FFF2-40B4-BE49-F238E27FC236}">
                <a16:creationId xmlns:a16="http://schemas.microsoft.com/office/drawing/2014/main" id="{2B8E6E82-8A6B-2C99-8BD3-F8C245E08165}"/>
              </a:ext>
            </a:extLst>
          </p:cNvPr>
          <p:cNvSpPr>
            <a:spLocks noGrp="1"/>
          </p:cNvSpPr>
          <p:nvPr>
            <p:ph type="body" sz="quarter" idx="24"/>
          </p:nvPr>
        </p:nvSpPr>
        <p:spPr>
          <a:xfrm>
            <a:off x="898525" y="1869439"/>
            <a:ext cx="4695825" cy="39471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FR" dirty="0"/>
          </a:p>
        </p:txBody>
      </p:sp>
      <p:sp>
        <p:nvSpPr>
          <p:cNvPr id="4" name="Freeform: Shape 3">
            <a:extLst>
              <a:ext uri="{FF2B5EF4-FFF2-40B4-BE49-F238E27FC236}">
                <a16:creationId xmlns:a16="http://schemas.microsoft.com/office/drawing/2014/main" id="{0B0EF252-B930-24AC-7A2E-91A1F16015D1}"/>
              </a:ext>
              <a:ext uri="{C183D7F6-B498-43B3-948B-1728B52AA6E4}">
                <adec:decorative xmlns:adec="http://schemas.microsoft.com/office/drawing/2017/decorative" val="1"/>
              </a:ext>
            </a:extLst>
          </p:cNvPr>
          <p:cNvSpPr/>
          <p:nvPr userDrawn="1"/>
        </p:nvSpPr>
        <p:spPr>
          <a:xfrm>
            <a:off x="7112000" y="0"/>
            <a:ext cx="5075326" cy="6858000"/>
          </a:xfrm>
          <a:custGeom>
            <a:avLst/>
            <a:gdLst>
              <a:gd name="connsiteX0" fmla="*/ 378139 w 5075326"/>
              <a:gd name="connsiteY0" fmla="*/ 0 h 6858000"/>
              <a:gd name="connsiteX1" fmla="*/ 5075326 w 5075326"/>
              <a:gd name="connsiteY1" fmla="*/ 0 h 6858000"/>
              <a:gd name="connsiteX2" fmla="*/ 5075326 w 5075326"/>
              <a:gd name="connsiteY2" fmla="*/ 6858000 h 6858000"/>
              <a:gd name="connsiteX3" fmla="*/ 365542 w 5075326"/>
              <a:gd name="connsiteY3" fmla="*/ 6858000 h 6858000"/>
              <a:gd name="connsiteX4" fmla="*/ 363417 w 5075326"/>
              <a:gd name="connsiteY4" fmla="*/ 6852613 h 6858000"/>
              <a:gd name="connsiteX5" fmla="*/ 168536 w 5075326"/>
              <a:gd name="connsiteY5" fmla="*/ 5986189 h 6858000"/>
              <a:gd name="connsiteX6" fmla="*/ 331966 w 5075326"/>
              <a:gd name="connsiteY6" fmla="*/ 1467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5326" h="6858000">
                <a:moveTo>
                  <a:pt x="378139" y="0"/>
                </a:moveTo>
                <a:lnTo>
                  <a:pt x="5075326" y="0"/>
                </a:lnTo>
                <a:lnTo>
                  <a:pt x="5075326" y="6858000"/>
                </a:lnTo>
                <a:lnTo>
                  <a:pt x="365542" y="6858000"/>
                </a:lnTo>
                <a:lnTo>
                  <a:pt x="363417" y="6852613"/>
                </a:lnTo>
                <a:cubicBezTo>
                  <a:pt x="265540" y="6572611"/>
                  <a:pt x="208132" y="6274676"/>
                  <a:pt x="168536" y="5986189"/>
                </a:cubicBezTo>
                <a:cubicBezTo>
                  <a:pt x="-34336" y="4368644"/>
                  <a:pt x="-130792" y="1802044"/>
                  <a:pt x="331966" y="146786"/>
                </a:cubicBezTo>
                <a:close/>
              </a:path>
            </a:pathLst>
          </a:custGeom>
          <a:solidFill>
            <a:schemeClr val="accent1">
              <a:lumMod val="20000"/>
              <a:lumOff val="80000"/>
            </a:schemeClr>
          </a:solidFill>
          <a:ln w="9525" cap="flat">
            <a:noFill/>
            <a:prstDash val="solid"/>
            <a:miter/>
          </a:ln>
        </p:spPr>
        <p:txBody>
          <a:bodyPr lIns="540000" tIns="360000" rIns="288000" rtlCol="0" anchor="t"/>
          <a:lstStyle/>
          <a:p>
            <a:pPr>
              <a:spcAft>
                <a:spcPts val="2400"/>
              </a:spcAft>
            </a:pPr>
            <a:endParaRPr lang="fr-FR" sz="1200" spc="-30" dirty="0">
              <a:solidFill>
                <a:schemeClr val="bg2"/>
              </a:solidFill>
            </a:endParaRPr>
          </a:p>
        </p:txBody>
      </p:sp>
      <p:sp>
        <p:nvSpPr>
          <p:cNvPr id="28" name="Text Placeholder 14">
            <a:extLst>
              <a:ext uri="{FF2B5EF4-FFF2-40B4-BE49-F238E27FC236}">
                <a16:creationId xmlns:a16="http://schemas.microsoft.com/office/drawing/2014/main" id="{D2B7FD5C-6687-6D69-BD19-BCB5FB5DB07D}"/>
              </a:ext>
            </a:extLst>
          </p:cNvPr>
          <p:cNvSpPr>
            <a:spLocks noGrp="1"/>
          </p:cNvSpPr>
          <p:nvPr>
            <p:ph type="body" sz="quarter" idx="43"/>
          </p:nvPr>
        </p:nvSpPr>
        <p:spPr>
          <a:xfrm>
            <a:off x="6199276" y="574674"/>
            <a:ext cx="5411788" cy="2290211"/>
          </a:xfrm>
          <a:prstGeom prst="roundRect">
            <a:avLst/>
          </a:prstGeom>
          <a:solidFill>
            <a:schemeClr val="accent1"/>
          </a:solidFill>
        </p:spPr>
        <p:txBody>
          <a:bodyPr lIns="540000" tIns="0" rIns="288000" anchor="ctr"/>
          <a:lstStyle>
            <a:lvl1pPr>
              <a:lnSpc>
                <a:spcPct val="100000"/>
              </a:lnSpc>
              <a:spcAft>
                <a:spcPts val="1200"/>
              </a:spcAft>
              <a:defRPr sz="1400">
                <a:solidFill>
                  <a:schemeClr val="bg1"/>
                </a:solidFill>
                <a:latin typeface="Marianne Medium" panose="02000000000000000000" pitchFamily="2" charset="0"/>
              </a:defRPr>
            </a:lvl1pPr>
            <a:lvl2pPr>
              <a:lnSpc>
                <a:spcPct val="100000"/>
              </a:lnSpc>
              <a:spcAft>
                <a:spcPts val="0"/>
              </a:spcAft>
              <a:defRPr sz="1400">
                <a:solidFill>
                  <a:schemeClr val="bg1"/>
                </a:solidFill>
                <a:latin typeface="+mn-lt"/>
              </a:defRPr>
            </a:lvl2pPr>
            <a:lvl3pPr>
              <a:lnSpc>
                <a:spcPct val="100000"/>
              </a:lnSpc>
              <a:spcAft>
                <a:spcPts val="0"/>
              </a:spcAft>
              <a:defRPr sz="1400">
                <a:solidFill>
                  <a:schemeClr val="bg1"/>
                </a:solidFill>
                <a:latin typeface="+mn-lt"/>
              </a:defRPr>
            </a:lvl3pPr>
            <a:lvl4pPr>
              <a:lnSpc>
                <a:spcPct val="100000"/>
              </a:lnSpc>
              <a:spcAft>
                <a:spcPts val="0"/>
              </a:spcAft>
              <a:defRPr sz="1400">
                <a:solidFill>
                  <a:schemeClr val="bg1"/>
                </a:solidFill>
                <a:latin typeface="+mn-lt"/>
              </a:defRPr>
            </a:lvl4pPr>
            <a:lvl5pPr>
              <a:lnSpc>
                <a:spcPct val="100000"/>
              </a:lnSpc>
              <a:spcAft>
                <a:spcPts val="0"/>
              </a:spcAft>
              <a:defRPr sz="1400">
                <a:solidFill>
                  <a:schemeClr val="bg1"/>
                </a:solidFill>
                <a:latin typeface="+mn-lt"/>
              </a:defRPr>
            </a:lvl5pPr>
            <a:lvl6pPr>
              <a:lnSpc>
                <a:spcPct val="100000"/>
              </a:lnSpc>
              <a:spcAft>
                <a:spcPts val="0"/>
              </a:spcAft>
              <a:defRPr sz="1400">
                <a:solidFill>
                  <a:schemeClr val="bg1"/>
                </a:solidFill>
                <a:latin typeface="+mn-lt"/>
              </a:defRPr>
            </a:lvl6pPr>
            <a:lvl7pPr>
              <a:lnSpc>
                <a:spcPct val="100000"/>
              </a:lnSpc>
              <a:spcAft>
                <a:spcPts val="0"/>
              </a:spcAft>
              <a:defRPr sz="1400">
                <a:solidFill>
                  <a:schemeClr val="bg1"/>
                </a:solidFill>
                <a:latin typeface="+mn-lt"/>
              </a:defRPr>
            </a:lvl7pPr>
            <a:lvl8pPr>
              <a:lnSpc>
                <a:spcPct val="100000"/>
              </a:lnSpc>
              <a:spcAft>
                <a:spcPts val="0"/>
              </a:spcAft>
              <a:defRPr sz="1400">
                <a:solidFill>
                  <a:schemeClr val="bg1"/>
                </a:solidFill>
                <a:latin typeface="+mn-lt"/>
              </a:defRPr>
            </a:lvl8pPr>
            <a:lvl9pPr>
              <a:lnSpc>
                <a:spcPct val="100000"/>
              </a:lnSpc>
              <a:spcAft>
                <a:spcPts val="0"/>
              </a:spcAft>
              <a:defRPr sz="1400">
                <a:solidFill>
                  <a:schemeClr val="bg1"/>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r-FR" dirty="0"/>
          </a:p>
        </p:txBody>
      </p:sp>
      <p:sp>
        <p:nvSpPr>
          <p:cNvPr id="30" name="Text Placeholder 14">
            <a:extLst>
              <a:ext uri="{FF2B5EF4-FFF2-40B4-BE49-F238E27FC236}">
                <a16:creationId xmlns:a16="http://schemas.microsoft.com/office/drawing/2014/main" id="{0AC6F338-F800-EA0B-E6A5-F584D4AA8144}"/>
              </a:ext>
              <a:ext uri="{C183D7F6-B498-43B3-948B-1728B52AA6E4}">
                <adec:decorative xmlns:adec="http://schemas.microsoft.com/office/drawing/2017/decorative" val="1"/>
              </a:ext>
            </a:extLst>
          </p:cNvPr>
          <p:cNvSpPr>
            <a:spLocks noGrp="1"/>
          </p:cNvSpPr>
          <p:nvPr>
            <p:ph type="body" sz="quarter" idx="36"/>
          </p:nvPr>
        </p:nvSpPr>
        <p:spPr>
          <a:xfrm>
            <a:off x="5769152" y="1289656"/>
            <a:ext cx="860248" cy="860248"/>
          </a:xfrm>
          <a:prstGeom prst="ellipse">
            <a:avLst/>
          </a:prstGeom>
          <a:solidFill>
            <a:schemeClr val="accent1">
              <a:lumMod val="20000"/>
              <a:lumOff val="80000"/>
            </a:schemeClr>
          </a:solidFill>
        </p:spPr>
        <p:txBody>
          <a:bodyPr anchor="ctr"/>
          <a:lstStyle>
            <a:lvl1pPr algn="ctr">
              <a:lnSpc>
                <a:spcPct val="100000"/>
              </a:lnSpc>
              <a:spcAft>
                <a:spcPts val="0"/>
              </a:spcAft>
              <a:defRPr sz="3800">
                <a:solidFill>
                  <a:schemeClr val="accent3">
                    <a:alpha val="0"/>
                  </a:schemeClr>
                </a:solidFill>
                <a:latin typeface="+mj-lt"/>
              </a:defRPr>
            </a:lvl1pPr>
            <a:lvl2pPr algn="ctr">
              <a:lnSpc>
                <a:spcPct val="100000"/>
              </a:lnSpc>
              <a:spcAft>
                <a:spcPts val="0"/>
              </a:spcAft>
              <a:defRPr sz="3800">
                <a:solidFill>
                  <a:schemeClr val="accent3"/>
                </a:solidFill>
                <a:latin typeface="+mj-lt"/>
              </a:defRPr>
            </a:lvl2pPr>
            <a:lvl3pPr algn="ctr">
              <a:lnSpc>
                <a:spcPct val="100000"/>
              </a:lnSpc>
              <a:spcAft>
                <a:spcPts val="0"/>
              </a:spcAft>
              <a:defRPr sz="3800">
                <a:solidFill>
                  <a:schemeClr val="accent3"/>
                </a:solidFill>
                <a:latin typeface="+mj-lt"/>
              </a:defRPr>
            </a:lvl3pPr>
            <a:lvl4pPr algn="ctr">
              <a:lnSpc>
                <a:spcPct val="100000"/>
              </a:lnSpc>
              <a:spcAft>
                <a:spcPts val="0"/>
              </a:spcAft>
              <a:defRPr sz="3800">
                <a:solidFill>
                  <a:schemeClr val="accent3"/>
                </a:solidFill>
                <a:latin typeface="+mj-lt"/>
              </a:defRPr>
            </a:lvl4pPr>
            <a:lvl5pPr algn="ctr">
              <a:lnSpc>
                <a:spcPct val="100000"/>
              </a:lnSpc>
              <a:spcAft>
                <a:spcPts val="0"/>
              </a:spcAft>
              <a:defRPr sz="3800">
                <a:solidFill>
                  <a:schemeClr val="accent3"/>
                </a:solidFill>
                <a:latin typeface="+mj-lt"/>
              </a:defRPr>
            </a:lvl5pPr>
            <a:lvl6pPr algn="ctr">
              <a:lnSpc>
                <a:spcPct val="100000"/>
              </a:lnSpc>
              <a:spcAft>
                <a:spcPts val="0"/>
              </a:spcAft>
              <a:defRPr sz="3800">
                <a:solidFill>
                  <a:schemeClr val="accent3"/>
                </a:solidFill>
                <a:latin typeface="+mj-lt"/>
              </a:defRPr>
            </a:lvl6pPr>
            <a:lvl7pPr algn="ctr">
              <a:lnSpc>
                <a:spcPct val="100000"/>
              </a:lnSpc>
              <a:spcAft>
                <a:spcPts val="0"/>
              </a:spcAft>
              <a:defRPr sz="3800">
                <a:solidFill>
                  <a:schemeClr val="accent3"/>
                </a:solidFill>
                <a:latin typeface="+mj-lt"/>
              </a:defRPr>
            </a:lvl7pPr>
            <a:lvl8pPr algn="ctr">
              <a:lnSpc>
                <a:spcPct val="100000"/>
              </a:lnSpc>
              <a:spcAft>
                <a:spcPts val="0"/>
              </a:spcAft>
              <a:defRPr sz="3800">
                <a:solidFill>
                  <a:schemeClr val="accent3"/>
                </a:solidFill>
                <a:latin typeface="+mj-lt"/>
              </a:defRPr>
            </a:lvl8pPr>
            <a:lvl9pPr algn="ctr">
              <a:lnSpc>
                <a:spcPct val="100000"/>
              </a:lnSpc>
              <a:spcAft>
                <a:spcPts val="0"/>
              </a:spcAft>
              <a:defRPr sz="3800">
                <a:solidFill>
                  <a:schemeClr val="accent3"/>
                </a:solidFill>
                <a:latin typeface="+mj-lt"/>
              </a:defRPr>
            </a:lvl9pPr>
          </a:lstStyle>
          <a:p>
            <a:pPr lvl="0"/>
            <a:endParaRPr lang="en-US" dirty="0"/>
          </a:p>
        </p:txBody>
      </p:sp>
      <p:sp>
        <p:nvSpPr>
          <p:cNvPr id="31" name="Picture Placeholder 12">
            <a:extLst>
              <a:ext uri="{FF2B5EF4-FFF2-40B4-BE49-F238E27FC236}">
                <a16:creationId xmlns:a16="http://schemas.microsoft.com/office/drawing/2014/main" id="{C3F83AF8-FFF7-1E77-E820-DB1A59E6AD0D}"/>
              </a:ext>
            </a:extLst>
          </p:cNvPr>
          <p:cNvSpPr>
            <a:spLocks noGrp="1"/>
          </p:cNvSpPr>
          <p:nvPr>
            <p:ph type="pic" sz="quarter" idx="17"/>
          </p:nvPr>
        </p:nvSpPr>
        <p:spPr>
          <a:xfrm>
            <a:off x="5837132" y="1357637"/>
            <a:ext cx="724288" cy="724286"/>
          </a:xfrm>
          <a:prstGeom prst="ellipse">
            <a:avLst/>
          </a:prstGeom>
        </p:spPr>
        <p:txBody>
          <a:bodyPr anchor="ctr"/>
          <a:lstStyle>
            <a:lvl1pPr algn="ctr">
              <a:defRPr sz="1000"/>
            </a:lvl1pPr>
          </a:lstStyle>
          <a:p>
            <a:endParaRPr lang="fr-FR" dirty="0"/>
          </a:p>
        </p:txBody>
      </p:sp>
      <p:sp>
        <p:nvSpPr>
          <p:cNvPr id="29" name="Text Placeholder 14">
            <a:extLst>
              <a:ext uri="{FF2B5EF4-FFF2-40B4-BE49-F238E27FC236}">
                <a16:creationId xmlns:a16="http://schemas.microsoft.com/office/drawing/2014/main" id="{A92E29AB-80FC-8D0E-7245-540A9181F815}"/>
              </a:ext>
            </a:extLst>
          </p:cNvPr>
          <p:cNvSpPr>
            <a:spLocks noGrp="1"/>
          </p:cNvSpPr>
          <p:nvPr>
            <p:ph type="body" sz="quarter" idx="44"/>
          </p:nvPr>
        </p:nvSpPr>
        <p:spPr>
          <a:xfrm>
            <a:off x="6199276" y="3526388"/>
            <a:ext cx="5411788" cy="2290211"/>
          </a:xfrm>
          <a:prstGeom prst="roundRect">
            <a:avLst/>
          </a:prstGeom>
          <a:solidFill>
            <a:schemeClr val="accent1"/>
          </a:solidFill>
        </p:spPr>
        <p:txBody>
          <a:bodyPr lIns="540000" tIns="0" rIns="288000" anchor="ctr"/>
          <a:lstStyle>
            <a:lvl1pPr>
              <a:lnSpc>
                <a:spcPct val="100000"/>
              </a:lnSpc>
              <a:spcAft>
                <a:spcPts val="1200"/>
              </a:spcAft>
              <a:defRPr sz="1400">
                <a:solidFill>
                  <a:schemeClr val="bg1"/>
                </a:solidFill>
                <a:latin typeface="Marianne Medium" panose="02000000000000000000" pitchFamily="2" charset="0"/>
              </a:defRPr>
            </a:lvl1pPr>
            <a:lvl2pPr>
              <a:lnSpc>
                <a:spcPct val="100000"/>
              </a:lnSpc>
              <a:spcAft>
                <a:spcPts val="0"/>
              </a:spcAft>
              <a:defRPr sz="1400">
                <a:solidFill>
                  <a:schemeClr val="bg1"/>
                </a:solidFill>
                <a:latin typeface="+mn-lt"/>
              </a:defRPr>
            </a:lvl2pPr>
            <a:lvl3pPr>
              <a:lnSpc>
                <a:spcPct val="100000"/>
              </a:lnSpc>
              <a:spcAft>
                <a:spcPts val="0"/>
              </a:spcAft>
              <a:defRPr sz="1400">
                <a:solidFill>
                  <a:schemeClr val="bg1"/>
                </a:solidFill>
                <a:latin typeface="+mn-lt"/>
              </a:defRPr>
            </a:lvl3pPr>
            <a:lvl4pPr>
              <a:lnSpc>
                <a:spcPct val="100000"/>
              </a:lnSpc>
              <a:spcAft>
                <a:spcPts val="0"/>
              </a:spcAft>
              <a:defRPr sz="1400">
                <a:solidFill>
                  <a:schemeClr val="bg1"/>
                </a:solidFill>
                <a:latin typeface="+mn-lt"/>
              </a:defRPr>
            </a:lvl4pPr>
            <a:lvl5pPr>
              <a:lnSpc>
                <a:spcPct val="100000"/>
              </a:lnSpc>
              <a:spcAft>
                <a:spcPts val="0"/>
              </a:spcAft>
              <a:defRPr sz="1400">
                <a:solidFill>
                  <a:schemeClr val="bg1"/>
                </a:solidFill>
                <a:latin typeface="+mn-lt"/>
              </a:defRPr>
            </a:lvl5pPr>
            <a:lvl6pPr>
              <a:lnSpc>
                <a:spcPct val="100000"/>
              </a:lnSpc>
              <a:spcAft>
                <a:spcPts val="0"/>
              </a:spcAft>
              <a:defRPr sz="1400">
                <a:solidFill>
                  <a:schemeClr val="bg1"/>
                </a:solidFill>
                <a:latin typeface="+mn-lt"/>
              </a:defRPr>
            </a:lvl6pPr>
            <a:lvl7pPr>
              <a:lnSpc>
                <a:spcPct val="100000"/>
              </a:lnSpc>
              <a:spcAft>
                <a:spcPts val="0"/>
              </a:spcAft>
              <a:defRPr sz="1400">
                <a:solidFill>
                  <a:schemeClr val="bg1"/>
                </a:solidFill>
                <a:latin typeface="+mn-lt"/>
              </a:defRPr>
            </a:lvl7pPr>
            <a:lvl8pPr>
              <a:lnSpc>
                <a:spcPct val="100000"/>
              </a:lnSpc>
              <a:spcAft>
                <a:spcPts val="0"/>
              </a:spcAft>
              <a:defRPr sz="1400">
                <a:solidFill>
                  <a:schemeClr val="bg1"/>
                </a:solidFill>
                <a:latin typeface="+mn-lt"/>
              </a:defRPr>
            </a:lvl8pPr>
            <a:lvl9pPr>
              <a:lnSpc>
                <a:spcPct val="100000"/>
              </a:lnSpc>
              <a:spcAft>
                <a:spcPts val="0"/>
              </a:spcAft>
              <a:defRPr sz="1400">
                <a:solidFill>
                  <a:schemeClr val="bg1"/>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r-FR" dirty="0"/>
          </a:p>
        </p:txBody>
      </p:sp>
      <p:sp>
        <p:nvSpPr>
          <p:cNvPr id="40" name="Text Placeholder 14">
            <a:extLst>
              <a:ext uri="{FF2B5EF4-FFF2-40B4-BE49-F238E27FC236}">
                <a16:creationId xmlns:a16="http://schemas.microsoft.com/office/drawing/2014/main" id="{8BC4A9FB-B1CE-760D-5D8E-2BFE9EDF8A80}"/>
              </a:ext>
              <a:ext uri="{C183D7F6-B498-43B3-948B-1728B52AA6E4}">
                <adec:decorative xmlns:adec="http://schemas.microsoft.com/office/drawing/2017/decorative" val="1"/>
              </a:ext>
            </a:extLst>
          </p:cNvPr>
          <p:cNvSpPr>
            <a:spLocks noGrp="1"/>
          </p:cNvSpPr>
          <p:nvPr>
            <p:ph type="body" sz="quarter" idx="45"/>
          </p:nvPr>
        </p:nvSpPr>
        <p:spPr>
          <a:xfrm>
            <a:off x="5769152" y="4241369"/>
            <a:ext cx="860248" cy="860248"/>
          </a:xfrm>
          <a:prstGeom prst="ellipse">
            <a:avLst/>
          </a:prstGeom>
          <a:solidFill>
            <a:schemeClr val="accent1">
              <a:lumMod val="20000"/>
              <a:lumOff val="80000"/>
            </a:schemeClr>
          </a:solidFill>
        </p:spPr>
        <p:txBody>
          <a:bodyPr anchor="ctr"/>
          <a:lstStyle>
            <a:lvl1pPr algn="ctr">
              <a:lnSpc>
                <a:spcPct val="100000"/>
              </a:lnSpc>
              <a:spcAft>
                <a:spcPts val="0"/>
              </a:spcAft>
              <a:defRPr sz="3800">
                <a:solidFill>
                  <a:schemeClr val="accent3">
                    <a:alpha val="0"/>
                  </a:schemeClr>
                </a:solidFill>
                <a:latin typeface="+mj-lt"/>
              </a:defRPr>
            </a:lvl1pPr>
            <a:lvl2pPr algn="ctr">
              <a:lnSpc>
                <a:spcPct val="100000"/>
              </a:lnSpc>
              <a:spcAft>
                <a:spcPts val="0"/>
              </a:spcAft>
              <a:defRPr sz="3800">
                <a:solidFill>
                  <a:schemeClr val="accent3"/>
                </a:solidFill>
                <a:latin typeface="+mj-lt"/>
              </a:defRPr>
            </a:lvl2pPr>
            <a:lvl3pPr algn="ctr">
              <a:lnSpc>
                <a:spcPct val="100000"/>
              </a:lnSpc>
              <a:spcAft>
                <a:spcPts val="0"/>
              </a:spcAft>
              <a:defRPr sz="3800">
                <a:solidFill>
                  <a:schemeClr val="accent3"/>
                </a:solidFill>
                <a:latin typeface="+mj-lt"/>
              </a:defRPr>
            </a:lvl3pPr>
            <a:lvl4pPr algn="ctr">
              <a:lnSpc>
                <a:spcPct val="100000"/>
              </a:lnSpc>
              <a:spcAft>
                <a:spcPts val="0"/>
              </a:spcAft>
              <a:defRPr sz="3800">
                <a:solidFill>
                  <a:schemeClr val="accent3"/>
                </a:solidFill>
                <a:latin typeface="+mj-lt"/>
              </a:defRPr>
            </a:lvl4pPr>
            <a:lvl5pPr algn="ctr">
              <a:lnSpc>
                <a:spcPct val="100000"/>
              </a:lnSpc>
              <a:spcAft>
                <a:spcPts val="0"/>
              </a:spcAft>
              <a:defRPr sz="3800">
                <a:solidFill>
                  <a:schemeClr val="accent3"/>
                </a:solidFill>
                <a:latin typeface="+mj-lt"/>
              </a:defRPr>
            </a:lvl5pPr>
            <a:lvl6pPr algn="ctr">
              <a:lnSpc>
                <a:spcPct val="100000"/>
              </a:lnSpc>
              <a:spcAft>
                <a:spcPts val="0"/>
              </a:spcAft>
              <a:defRPr sz="3800">
                <a:solidFill>
                  <a:schemeClr val="accent3"/>
                </a:solidFill>
                <a:latin typeface="+mj-lt"/>
              </a:defRPr>
            </a:lvl6pPr>
            <a:lvl7pPr algn="ctr">
              <a:lnSpc>
                <a:spcPct val="100000"/>
              </a:lnSpc>
              <a:spcAft>
                <a:spcPts val="0"/>
              </a:spcAft>
              <a:defRPr sz="3800">
                <a:solidFill>
                  <a:schemeClr val="accent3"/>
                </a:solidFill>
                <a:latin typeface="+mj-lt"/>
              </a:defRPr>
            </a:lvl7pPr>
            <a:lvl8pPr algn="ctr">
              <a:lnSpc>
                <a:spcPct val="100000"/>
              </a:lnSpc>
              <a:spcAft>
                <a:spcPts val="0"/>
              </a:spcAft>
              <a:defRPr sz="3800">
                <a:solidFill>
                  <a:schemeClr val="accent3"/>
                </a:solidFill>
                <a:latin typeface="+mj-lt"/>
              </a:defRPr>
            </a:lvl8pPr>
            <a:lvl9pPr algn="ctr">
              <a:lnSpc>
                <a:spcPct val="100000"/>
              </a:lnSpc>
              <a:spcAft>
                <a:spcPts val="0"/>
              </a:spcAft>
              <a:defRPr sz="3800">
                <a:solidFill>
                  <a:schemeClr val="accent3"/>
                </a:solidFill>
                <a:latin typeface="+mj-lt"/>
              </a:defRPr>
            </a:lvl9pPr>
          </a:lstStyle>
          <a:p>
            <a:pPr lvl="0"/>
            <a:endParaRPr lang="en-US" dirty="0"/>
          </a:p>
        </p:txBody>
      </p:sp>
      <p:sp>
        <p:nvSpPr>
          <p:cNvPr id="41" name="Picture Placeholder 12">
            <a:extLst>
              <a:ext uri="{FF2B5EF4-FFF2-40B4-BE49-F238E27FC236}">
                <a16:creationId xmlns:a16="http://schemas.microsoft.com/office/drawing/2014/main" id="{3CA883B6-3D31-179E-643B-119B00E3319F}"/>
              </a:ext>
            </a:extLst>
          </p:cNvPr>
          <p:cNvSpPr>
            <a:spLocks noGrp="1"/>
          </p:cNvSpPr>
          <p:nvPr>
            <p:ph type="pic" sz="quarter" idx="46"/>
          </p:nvPr>
        </p:nvSpPr>
        <p:spPr>
          <a:xfrm>
            <a:off x="5837132" y="4309350"/>
            <a:ext cx="724288" cy="724286"/>
          </a:xfrm>
          <a:prstGeom prst="ellipse">
            <a:avLst/>
          </a:prstGeom>
        </p:spPr>
        <p:txBody>
          <a:bodyPr anchor="ctr"/>
          <a:lstStyle>
            <a:lvl1pPr algn="ctr">
              <a:defRPr sz="1000"/>
            </a:lvl1pPr>
          </a:lstStyle>
          <a:p>
            <a:endParaRPr lang="fr-FR" dirty="0"/>
          </a:p>
        </p:txBody>
      </p:sp>
      <p:sp>
        <p:nvSpPr>
          <p:cNvPr id="2" name="Footer Placeholder 1" descr="Titre de la diapositive">
            <a:extLst>
              <a:ext uri="{FF2B5EF4-FFF2-40B4-BE49-F238E27FC236}">
                <a16:creationId xmlns:a16="http://schemas.microsoft.com/office/drawing/2014/main" id="{8FA75033-22E2-00F3-A5E4-73D6177CA8CE}"/>
              </a:ext>
            </a:extLst>
          </p:cNvPr>
          <p:cNvSpPr>
            <a:spLocks noGrp="1"/>
          </p:cNvSpPr>
          <p:nvPr>
            <p:ph type="ftr" sz="quarter" idx="10"/>
          </p:nvPr>
        </p:nvSpPr>
        <p:spPr>
          <a:xfrm>
            <a:off x="571758" y="6311001"/>
            <a:ext cx="1856549" cy="235134"/>
          </a:xfrm>
        </p:spPr>
        <p:txBody>
          <a:bodyPr/>
          <a:lstStyle>
            <a:lvl1pPr>
              <a:defRPr>
                <a:solidFill>
                  <a:schemeClr val="bg2"/>
                </a:solidFill>
              </a:defRPr>
            </a:lvl1pPr>
          </a:lstStyle>
          <a:p>
            <a:r>
              <a:rPr lang="fr-FR"/>
              <a:t>Titre de la diapositive</a:t>
            </a:r>
            <a:endParaRPr lang="fr-FR" dirty="0"/>
          </a:p>
        </p:txBody>
      </p:sp>
      <p:pic>
        <p:nvPicPr>
          <p:cNvPr id="11" name="Graphic 1">
            <a:extLst>
              <a:ext uri="{FF2B5EF4-FFF2-40B4-BE49-F238E27FC236}">
                <a16:creationId xmlns:a16="http://schemas.microsoft.com/office/drawing/2014/main" id="{15397B0B-E846-94C5-F302-9ED99B3444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25658" y="6180224"/>
            <a:ext cx="896649" cy="444679"/>
          </a:xfrm>
          <a:prstGeom prst="rect">
            <a:avLst/>
          </a:prstGeom>
        </p:spPr>
      </p:pic>
    </p:spTree>
    <p:extLst>
      <p:ext uri="{BB962C8B-B14F-4D97-AF65-F5344CB8AC3E}">
        <p14:creationId xmlns:p14="http://schemas.microsoft.com/office/powerpoint/2010/main" val="209936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796DBD-F9A1-8027-412C-BA6D866A9277}"/>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dirty="0"/>
              <a:t>Click to edit Master title style</a:t>
            </a:r>
            <a:endParaRPr lang="fr-FR" dirty="0"/>
          </a:p>
        </p:txBody>
      </p:sp>
      <p:sp>
        <p:nvSpPr>
          <p:cNvPr id="3" name="Text Placeholder 2">
            <a:extLst>
              <a:ext uri="{FF2B5EF4-FFF2-40B4-BE49-F238E27FC236}">
                <a16:creationId xmlns:a16="http://schemas.microsoft.com/office/drawing/2014/main" id="{9DD6D1D2-B32E-9CF8-A816-C55391579F0E}"/>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fr-FR" dirty="0"/>
              <a:t>6</a:t>
            </a:r>
          </a:p>
          <a:p>
            <a:pPr lvl="6"/>
            <a:r>
              <a:rPr lang="fr-FR" dirty="0"/>
              <a:t>7</a:t>
            </a:r>
          </a:p>
          <a:p>
            <a:pPr lvl="7"/>
            <a:r>
              <a:rPr lang="fr-FR" dirty="0"/>
              <a:t>8</a:t>
            </a:r>
          </a:p>
          <a:p>
            <a:pPr lvl="8"/>
            <a:r>
              <a:rPr lang="fr-FR" dirty="0"/>
              <a:t>9</a:t>
            </a:r>
          </a:p>
        </p:txBody>
      </p:sp>
      <p:sp>
        <p:nvSpPr>
          <p:cNvPr id="5" name="Footer Placeholder 4">
            <a:extLst>
              <a:ext uri="{FF2B5EF4-FFF2-40B4-BE49-F238E27FC236}">
                <a16:creationId xmlns:a16="http://schemas.microsoft.com/office/drawing/2014/main" id="{ABFADACA-51B2-5A20-1019-59DADD8476CF}"/>
              </a:ext>
            </a:extLst>
          </p:cNvPr>
          <p:cNvSpPr>
            <a:spLocks noGrp="1"/>
          </p:cNvSpPr>
          <p:nvPr>
            <p:ph type="ftr" sz="quarter" idx="3"/>
          </p:nvPr>
        </p:nvSpPr>
        <p:spPr>
          <a:xfrm>
            <a:off x="400786" y="6311001"/>
            <a:ext cx="1845021" cy="220428"/>
          </a:xfrm>
          <a:prstGeom prst="rect">
            <a:avLst/>
          </a:prstGeom>
        </p:spPr>
        <p:txBody>
          <a:bodyPr vert="horz" lIns="0" tIns="0" rIns="0" bIns="0" rtlCol="0" anchor="ctr"/>
          <a:lstStyle>
            <a:lvl1pPr algn="l">
              <a:defRPr sz="1400" b="1" spc="-20">
                <a:solidFill>
                  <a:schemeClr val="tx2"/>
                </a:solidFill>
                <a:latin typeface="+mj-lt"/>
              </a:defRPr>
            </a:lvl1pPr>
          </a:lstStyle>
          <a:p>
            <a:r>
              <a:rPr lang="fr-FR" dirty="0"/>
              <a:t>Titre de la diapositive</a:t>
            </a:r>
          </a:p>
        </p:txBody>
      </p:sp>
    </p:spTree>
    <p:extLst>
      <p:ext uri="{BB962C8B-B14F-4D97-AF65-F5344CB8AC3E}">
        <p14:creationId xmlns:p14="http://schemas.microsoft.com/office/powerpoint/2010/main" val="414866143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65" r:id="rId8"/>
    <p:sldLayoutId id="2147483666" r:id="rId9"/>
    <p:sldLayoutId id="2147483669" r:id="rId10"/>
    <p:sldLayoutId id="2147483668" r:id="rId11"/>
  </p:sldLayoutIdLst>
  <p:hf sldNum="0" hdr="0" dt="0"/>
  <p:txStyles>
    <p:titleStyle>
      <a:lvl1pPr algn="l" defTabSz="914400" rtl="0" eaLnBrk="1" latinLnBrk="0" hangingPunct="1">
        <a:lnSpc>
          <a:spcPct val="90000"/>
        </a:lnSpc>
        <a:spcBef>
          <a:spcPct val="0"/>
        </a:spcBef>
        <a:buNone/>
        <a:defRPr sz="4400" b="1" kern="1200" spc="-2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Font typeface="Marianne" panose="02000000000000000000" pitchFamily="2" charset="0"/>
        <a:buNone/>
        <a:defRPr sz="2800" kern="1200" spc="-20">
          <a:solidFill>
            <a:schemeClr val="tx2"/>
          </a:solidFill>
          <a:latin typeface="+mn-lt"/>
          <a:ea typeface="+mn-ea"/>
          <a:cs typeface="+mn-cs"/>
        </a:defRPr>
      </a:lvl1pPr>
      <a:lvl2pPr marL="0" indent="0" algn="l" defTabSz="914400" rtl="0" eaLnBrk="1" latinLnBrk="0" hangingPunct="1">
        <a:lnSpc>
          <a:spcPct val="100000"/>
        </a:lnSpc>
        <a:spcBef>
          <a:spcPts val="0"/>
        </a:spcBef>
        <a:buFont typeface="Marianne" panose="02000000000000000000" pitchFamily="2" charset="0"/>
        <a:buNone/>
        <a:defRPr sz="2400" b="0" kern="1200" spc="-20">
          <a:solidFill>
            <a:schemeClr val="accent1"/>
          </a:solidFill>
          <a:latin typeface="+mn-lt"/>
          <a:ea typeface="+mn-ea"/>
          <a:cs typeface="+mn-cs"/>
        </a:defRPr>
      </a:lvl2pPr>
      <a:lvl3pPr marL="0" indent="0" algn="l" defTabSz="914400" rtl="0" eaLnBrk="1" latinLnBrk="0" hangingPunct="1">
        <a:lnSpc>
          <a:spcPct val="100000"/>
        </a:lnSpc>
        <a:spcBef>
          <a:spcPts val="0"/>
        </a:spcBef>
        <a:buFont typeface="Marianne" panose="02000000000000000000" pitchFamily="2" charset="0"/>
        <a:buNone/>
        <a:defRPr sz="2000" kern="1200" spc="-20">
          <a:solidFill>
            <a:schemeClr val="tx2"/>
          </a:solidFill>
          <a:latin typeface="+mn-lt"/>
          <a:ea typeface="+mn-ea"/>
          <a:cs typeface="+mn-cs"/>
        </a:defRPr>
      </a:lvl3pPr>
      <a:lvl4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4pPr>
      <a:lvl5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5pPr>
      <a:lvl6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6pPr>
      <a:lvl7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7pPr>
      <a:lvl8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8pPr>
      <a:lvl9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userDrawn="1">
          <p15:clr>
            <a:srgbClr val="00FF00"/>
          </p15:clr>
        </p15:guide>
        <p15:guide id="2" orient="horz" pos="362" userDrawn="1">
          <p15:clr>
            <a:srgbClr val="00FF00"/>
          </p15:clr>
        </p15:guide>
        <p15:guide id="3" userDrawn="1">
          <p15:clr>
            <a:srgbClr val="00FF00"/>
          </p15:clr>
        </p15:guide>
        <p15:guide id="4" pos="362" userDrawn="1">
          <p15:clr>
            <a:srgbClr val="00FF00"/>
          </p15:clr>
        </p15:guide>
        <p15:guide id="5" orient="horz" pos="3957" userDrawn="1">
          <p15:clr>
            <a:srgbClr val="00FF00"/>
          </p15:clr>
        </p15:guide>
        <p15:guide id="6" orient="horz" pos="4320" userDrawn="1">
          <p15:clr>
            <a:srgbClr val="00FF00"/>
          </p15:clr>
        </p15:guide>
        <p15:guide id="7" pos="7333" userDrawn="1">
          <p15:clr>
            <a:srgbClr val="00FF00"/>
          </p15:clr>
        </p15:guide>
        <p15:guide id="8" pos="7680" userDrawn="1">
          <p15:clr>
            <a:srgbClr val="00FF00"/>
          </p15:clr>
        </p15:guide>
        <p15:guide id="9" orient="horz" pos="2091" userDrawn="1">
          <p15:clr>
            <a:srgbClr val="00FF00"/>
          </p15:clr>
        </p15:guide>
        <p15:guide id="10" orient="horz" pos="2228" userDrawn="1">
          <p15:clr>
            <a:srgbClr val="00FF00"/>
          </p15:clr>
        </p15:guide>
        <p15:guide id="11" pos="6722" userDrawn="1">
          <p15:clr>
            <a:srgbClr val="00FF00"/>
          </p15:clr>
        </p15:guide>
        <p15:guide id="12" pos="6858" userDrawn="1">
          <p15:clr>
            <a:srgbClr val="00FF00"/>
          </p15:clr>
        </p15:guide>
        <p15:guide id="13" pos="6127" userDrawn="1">
          <p15:clr>
            <a:srgbClr val="00FF00"/>
          </p15:clr>
        </p15:guide>
        <p15:guide id="14" pos="6263" userDrawn="1">
          <p15:clr>
            <a:srgbClr val="00FF00"/>
          </p15:clr>
        </p15:guide>
        <p15:guide id="15" pos="5533" userDrawn="1">
          <p15:clr>
            <a:srgbClr val="00FF00"/>
          </p15:clr>
        </p15:guide>
        <p15:guide id="16" pos="5669" userDrawn="1">
          <p15:clr>
            <a:srgbClr val="00FF00"/>
          </p15:clr>
        </p15:guide>
        <p15:guide id="17" pos="4938" userDrawn="1">
          <p15:clr>
            <a:srgbClr val="00FF00"/>
          </p15:clr>
        </p15:guide>
        <p15:guide id="18" pos="5074" userDrawn="1">
          <p15:clr>
            <a:srgbClr val="00FF00"/>
          </p15:clr>
        </p15:guide>
        <p15:guide id="19" pos="4343" userDrawn="1">
          <p15:clr>
            <a:srgbClr val="00FF00"/>
          </p15:clr>
        </p15:guide>
        <p15:guide id="20" pos="4480" userDrawn="1">
          <p15:clr>
            <a:srgbClr val="00FF00"/>
          </p15:clr>
        </p15:guide>
        <p15:guide id="21" pos="3771" userDrawn="1">
          <p15:clr>
            <a:srgbClr val="00FF00"/>
          </p15:clr>
        </p15:guide>
        <p15:guide id="22" pos="3908" userDrawn="1">
          <p15:clr>
            <a:srgbClr val="00FF00"/>
          </p15:clr>
        </p15:guide>
        <p15:guide id="23" pos="3154" userDrawn="1">
          <p15:clr>
            <a:srgbClr val="00FF00"/>
          </p15:clr>
        </p15:guide>
        <p15:guide id="24" pos="3290" userDrawn="1">
          <p15:clr>
            <a:srgbClr val="00FF00"/>
          </p15:clr>
        </p15:guide>
        <p15:guide id="25" pos="2560" userDrawn="1">
          <p15:clr>
            <a:srgbClr val="00FF00"/>
          </p15:clr>
        </p15:guide>
        <p15:guide id="26" pos="2696" userDrawn="1">
          <p15:clr>
            <a:srgbClr val="00FF00"/>
          </p15:clr>
        </p15:guide>
        <p15:guide id="27" pos="1958" userDrawn="1">
          <p15:clr>
            <a:srgbClr val="00FF00"/>
          </p15:clr>
        </p15:guide>
        <p15:guide id="28" pos="2101" userDrawn="1">
          <p15:clr>
            <a:srgbClr val="00FF00"/>
          </p15:clr>
        </p15:guide>
        <p15:guide id="29" pos="1370" userDrawn="1">
          <p15:clr>
            <a:srgbClr val="00FF00"/>
          </p15:clr>
        </p15:guide>
        <p15:guide id="30" pos="1506" userDrawn="1">
          <p15:clr>
            <a:srgbClr val="00FF00"/>
          </p15:clr>
        </p15:guide>
        <p15:guide id="31" pos="776" userDrawn="1">
          <p15:clr>
            <a:srgbClr val="00FF00"/>
          </p15:clr>
        </p15:guide>
        <p15:guide id="32" pos="912" userDrawn="1">
          <p15:clr>
            <a:srgbClr val="00FF00"/>
          </p15:clr>
        </p15:guide>
        <p15:guide id="33" orient="horz" pos="1440" userDrawn="1">
          <p15:clr>
            <a:srgbClr val="00FF00"/>
          </p15:clr>
        </p15:guide>
        <p15:guide id="34" orient="horz" pos="1576" userDrawn="1">
          <p15:clr>
            <a:srgbClr val="00FF00"/>
          </p15:clr>
        </p15:guide>
        <p15:guide id="35" orient="horz" pos="2698" userDrawn="1">
          <p15:clr>
            <a:srgbClr val="00FF00"/>
          </p15:clr>
        </p15:guide>
        <p15:guide id="36" orient="horz" pos="2834" userDrawn="1">
          <p15:clr>
            <a:srgbClr val="00FF00"/>
          </p15:clr>
        </p15:guide>
        <p15:guide id="37" orient="horz" pos="810" userDrawn="1">
          <p15:clr>
            <a:srgbClr val="00FF00"/>
          </p15:clr>
        </p15:guide>
        <p15:guide id="38" orient="horz" pos="946" userDrawn="1">
          <p15:clr>
            <a:srgbClr val="00FF00"/>
          </p15:clr>
        </p15:guide>
        <p15:guide id="39" orient="horz" pos="3327" userDrawn="1">
          <p15:clr>
            <a:srgbClr val="00FF00"/>
          </p15:clr>
        </p15:guide>
        <p15:guide id="40" orient="horz" pos="3463" userDrawn="1">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796DBD-F9A1-8027-412C-BA6D866A9277}"/>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US" dirty="0"/>
              <a:t>Click to edit Master title style</a:t>
            </a:r>
            <a:endParaRPr lang="fr-FR" dirty="0"/>
          </a:p>
        </p:txBody>
      </p:sp>
      <p:sp>
        <p:nvSpPr>
          <p:cNvPr id="3" name="Text Placeholder 2">
            <a:extLst>
              <a:ext uri="{FF2B5EF4-FFF2-40B4-BE49-F238E27FC236}">
                <a16:creationId xmlns:a16="http://schemas.microsoft.com/office/drawing/2014/main" id="{9DD6D1D2-B32E-9CF8-A816-C55391579F0E}"/>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dirty="0"/>
              <a:t>Click to edit Master text styles</a:t>
            </a:r>
          </a:p>
          <a:p>
            <a:pPr marL="0" lvl="1" indent="0" algn="l" defTabSz="914400" rtl="0" eaLnBrk="1" latinLnBrk="0" hangingPunct="1">
              <a:lnSpc>
                <a:spcPct val="100000"/>
              </a:lnSpc>
              <a:spcBef>
                <a:spcPts val="0"/>
              </a:spcBef>
              <a:buFont typeface="Marianne" panose="02000000000000000000" pitchFamily="2" charset="0"/>
              <a:buNone/>
            </a:pPr>
            <a:r>
              <a:rPr lang="en-US" dirty="0"/>
              <a:t>Second level</a:t>
            </a:r>
          </a:p>
          <a:p>
            <a:pPr lvl="2"/>
            <a:r>
              <a:rPr lang="en-US" dirty="0"/>
              <a:t>Third level</a:t>
            </a:r>
          </a:p>
          <a:p>
            <a:pPr lvl="3"/>
            <a:r>
              <a:rPr lang="en-US" dirty="0"/>
              <a:t>Fourth level</a:t>
            </a:r>
          </a:p>
          <a:p>
            <a:pPr lvl="4"/>
            <a:r>
              <a:rPr lang="en-US" dirty="0"/>
              <a:t>Fifth level</a:t>
            </a:r>
          </a:p>
          <a:p>
            <a:pPr lvl="5"/>
            <a:r>
              <a:rPr lang="fr-FR" dirty="0"/>
              <a:t>6</a:t>
            </a:r>
          </a:p>
          <a:p>
            <a:pPr lvl="6"/>
            <a:r>
              <a:rPr lang="fr-FR" dirty="0"/>
              <a:t>7</a:t>
            </a:r>
          </a:p>
          <a:p>
            <a:pPr lvl="7"/>
            <a:r>
              <a:rPr lang="fr-FR" dirty="0"/>
              <a:t>8</a:t>
            </a:r>
          </a:p>
          <a:p>
            <a:pPr lvl="8"/>
            <a:r>
              <a:rPr lang="fr-FR" dirty="0"/>
              <a:t>9</a:t>
            </a:r>
          </a:p>
        </p:txBody>
      </p:sp>
      <p:sp>
        <p:nvSpPr>
          <p:cNvPr id="5" name="Footer Placeholder 4">
            <a:extLst>
              <a:ext uri="{FF2B5EF4-FFF2-40B4-BE49-F238E27FC236}">
                <a16:creationId xmlns:a16="http://schemas.microsoft.com/office/drawing/2014/main" id="{ABFADACA-51B2-5A20-1019-59DADD8476CF}"/>
              </a:ext>
            </a:extLst>
          </p:cNvPr>
          <p:cNvSpPr>
            <a:spLocks noGrp="1"/>
          </p:cNvSpPr>
          <p:nvPr>
            <p:ph type="ftr" sz="quarter" idx="3"/>
          </p:nvPr>
        </p:nvSpPr>
        <p:spPr>
          <a:xfrm>
            <a:off x="400786" y="6311001"/>
            <a:ext cx="1912464" cy="253301"/>
          </a:xfrm>
          <a:prstGeom prst="rect">
            <a:avLst/>
          </a:prstGeom>
        </p:spPr>
        <p:txBody>
          <a:bodyPr vert="horz" lIns="0" tIns="0" rIns="0" bIns="0" rtlCol="0" anchor="ctr"/>
          <a:lstStyle>
            <a:lvl1pPr algn="l">
              <a:defRPr sz="1400" b="1" spc="-20">
                <a:solidFill>
                  <a:schemeClr val="tx2"/>
                </a:solidFill>
                <a:latin typeface="Marianne" panose="02000000000000000000" pitchFamily="2" charset="0"/>
              </a:defRPr>
            </a:lvl1pPr>
          </a:lstStyle>
          <a:p>
            <a:r>
              <a:rPr lang="fr-FR" dirty="0"/>
              <a:t>Titre de la diapositive</a:t>
            </a:r>
          </a:p>
        </p:txBody>
      </p:sp>
    </p:spTree>
    <p:extLst>
      <p:ext uri="{BB962C8B-B14F-4D97-AF65-F5344CB8AC3E}">
        <p14:creationId xmlns:p14="http://schemas.microsoft.com/office/powerpoint/2010/main" val="3394371763"/>
      </p:ext>
    </p:extLst>
  </p:cSld>
  <p:clrMap bg1="lt1" tx1="dk1" bg2="lt2" tx2="dk2" accent1="accent1" accent2="accent2" accent3="accent3" accent4="accent4" accent5="accent5" accent6="accent6" hlink="hlink" folHlink="folHlink"/>
  <p:sldLayoutIdLst>
    <p:sldLayoutId id="2147483658" r:id="rId1"/>
    <p:sldLayoutId id="2147483676" r:id="rId2"/>
    <p:sldLayoutId id="2147483674" r:id="rId3"/>
    <p:sldLayoutId id="2147483661" r:id="rId4"/>
    <p:sldLayoutId id="2147483662" r:id="rId5"/>
    <p:sldLayoutId id="2147483663" r:id="rId6"/>
    <p:sldLayoutId id="2147483664" r:id="rId7"/>
    <p:sldLayoutId id="2147483671" r:id="rId8"/>
    <p:sldLayoutId id="2147483670" r:id="rId9"/>
    <p:sldLayoutId id="2147483675" r:id="rId10"/>
    <p:sldLayoutId id="2147483672" r:id="rId11"/>
  </p:sldLayoutIdLst>
  <p:hf sldNum="0" hdr="0" dt="0"/>
  <p:txStyles>
    <p:titleStyle>
      <a:lvl1pPr algn="l" defTabSz="914400" rtl="0" eaLnBrk="1" latinLnBrk="0" hangingPunct="1">
        <a:lnSpc>
          <a:spcPct val="90000"/>
        </a:lnSpc>
        <a:spcBef>
          <a:spcPct val="0"/>
        </a:spcBef>
        <a:buNone/>
        <a:defRPr sz="4400" b="1" kern="1200" spc="-20">
          <a:solidFill>
            <a:schemeClr val="tx2"/>
          </a:solidFill>
          <a:latin typeface="Marianne" panose="02000000000000000000" pitchFamily="2" charset="0"/>
          <a:ea typeface="+mj-ea"/>
          <a:cs typeface="+mj-cs"/>
        </a:defRPr>
      </a:lvl1pPr>
    </p:titleStyle>
    <p:bodyStyle>
      <a:lvl1pPr marL="0" indent="0" algn="l" defTabSz="914400" rtl="0" eaLnBrk="1" latinLnBrk="0" hangingPunct="1">
        <a:lnSpc>
          <a:spcPct val="100000"/>
        </a:lnSpc>
        <a:spcBef>
          <a:spcPts val="0"/>
        </a:spcBef>
        <a:buFont typeface="Marianne" panose="02000000000000000000" pitchFamily="2" charset="0"/>
        <a:buNone/>
        <a:defRPr sz="2800" kern="1200" spc="-20">
          <a:solidFill>
            <a:schemeClr val="tx2"/>
          </a:solidFill>
          <a:latin typeface="Marianne Light" panose="02000000000000000000" pitchFamily="2" charset="0"/>
          <a:ea typeface="+mn-ea"/>
          <a:cs typeface="+mn-cs"/>
        </a:defRPr>
      </a:lvl1pPr>
      <a:lvl2pPr marL="0" indent="0" algn="l" defTabSz="914400" rtl="0" eaLnBrk="1" latinLnBrk="0" hangingPunct="1">
        <a:lnSpc>
          <a:spcPct val="100000"/>
        </a:lnSpc>
        <a:spcBef>
          <a:spcPts val="0"/>
        </a:spcBef>
        <a:buFont typeface="Marianne" panose="02000000000000000000" pitchFamily="2" charset="0"/>
        <a:buNone/>
        <a:defRPr lang="en-US" sz="2400" kern="1200" spc="-20" dirty="0">
          <a:solidFill>
            <a:schemeClr val="accent3"/>
          </a:solidFill>
          <a:latin typeface="Marianne Light" panose="02000000000000000000" pitchFamily="2" charset="0"/>
          <a:ea typeface="+mn-ea"/>
          <a:cs typeface="+mn-cs"/>
        </a:defRPr>
      </a:lvl2pPr>
      <a:lvl3pPr marL="0" indent="0" algn="l" defTabSz="914400" rtl="0" eaLnBrk="1" latinLnBrk="0" hangingPunct="1">
        <a:lnSpc>
          <a:spcPct val="100000"/>
        </a:lnSpc>
        <a:spcBef>
          <a:spcPts val="0"/>
        </a:spcBef>
        <a:buFont typeface="Marianne" panose="02000000000000000000" pitchFamily="2" charset="0"/>
        <a:buNone/>
        <a:defRPr sz="2000" kern="1200" spc="-20">
          <a:solidFill>
            <a:schemeClr val="tx2"/>
          </a:solidFill>
          <a:latin typeface="Marianne Light" panose="02000000000000000000" pitchFamily="2" charset="0"/>
          <a:ea typeface="+mn-ea"/>
          <a:cs typeface="+mn-cs"/>
        </a:defRPr>
      </a:lvl3pPr>
      <a:lvl4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arianne Light" panose="02000000000000000000" pitchFamily="2" charset="0"/>
          <a:ea typeface="+mn-ea"/>
          <a:cs typeface="+mn-cs"/>
        </a:defRPr>
      </a:lvl4pPr>
      <a:lvl5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arianne Light" panose="02000000000000000000" pitchFamily="2" charset="0"/>
          <a:ea typeface="+mn-ea"/>
          <a:cs typeface="+mn-cs"/>
        </a:defRPr>
      </a:lvl5pPr>
      <a:lvl6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arianne Light" panose="02000000000000000000" pitchFamily="2" charset="0"/>
          <a:ea typeface="+mn-ea"/>
          <a:cs typeface="+mn-cs"/>
        </a:defRPr>
      </a:lvl6pPr>
      <a:lvl7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arianne Light" panose="02000000000000000000" pitchFamily="2" charset="0"/>
          <a:ea typeface="+mn-ea"/>
          <a:cs typeface="+mn-cs"/>
        </a:defRPr>
      </a:lvl7pPr>
      <a:lvl8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arianne Light" panose="02000000000000000000" pitchFamily="2" charset="0"/>
          <a:ea typeface="+mn-ea"/>
          <a:cs typeface="+mn-cs"/>
        </a:defRPr>
      </a:lvl8pPr>
      <a:lvl9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arianne Light" panose="02000000000000000000" pitchFamily="2" charset="0"/>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15:clr>
            <a:srgbClr val="00FF00"/>
          </p15:clr>
        </p15:guide>
        <p15:guide id="2" orient="horz" pos="362">
          <p15:clr>
            <a:srgbClr val="00FF00"/>
          </p15:clr>
        </p15:guide>
        <p15:guide id="3">
          <p15:clr>
            <a:srgbClr val="00FF00"/>
          </p15:clr>
        </p15:guide>
        <p15:guide id="4" pos="362">
          <p15:clr>
            <a:srgbClr val="00FF00"/>
          </p15:clr>
        </p15:guide>
        <p15:guide id="5" orient="horz" pos="3957">
          <p15:clr>
            <a:srgbClr val="00FF00"/>
          </p15:clr>
        </p15:guide>
        <p15:guide id="6" orient="horz" pos="4320">
          <p15:clr>
            <a:srgbClr val="00FF00"/>
          </p15:clr>
        </p15:guide>
        <p15:guide id="7" pos="7333">
          <p15:clr>
            <a:srgbClr val="00FF00"/>
          </p15:clr>
        </p15:guide>
        <p15:guide id="8" pos="7680">
          <p15:clr>
            <a:srgbClr val="00FF00"/>
          </p15:clr>
        </p15:guide>
        <p15:guide id="9" orient="horz" pos="2091">
          <p15:clr>
            <a:srgbClr val="00FF00"/>
          </p15:clr>
        </p15:guide>
        <p15:guide id="10" orient="horz" pos="2228">
          <p15:clr>
            <a:srgbClr val="00FF00"/>
          </p15:clr>
        </p15:guide>
        <p15:guide id="11" pos="6722">
          <p15:clr>
            <a:srgbClr val="00FF00"/>
          </p15:clr>
        </p15:guide>
        <p15:guide id="12" pos="6858">
          <p15:clr>
            <a:srgbClr val="00FF00"/>
          </p15:clr>
        </p15:guide>
        <p15:guide id="13" pos="6127">
          <p15:clr>
            <a:srgbClr val="00FF00"/>
          </p15:clr>
        </p15:guide>
        <p15:guide id="14" pos="6263">
          <p15:clr>
            <a:srgbClr val="00FF00"/>
          </p15:clr>
        </p15:guide>
        <p15:guide id="15" pos="5533">
          <p15:clr>
            <a:srgbClr val="00FF00"/>
          </p15:clr>
        </p15:guide>
        <p15:guide id="16" pos="5669">
          <p15:clr>
            <a:srgbClr val="00FF00"/>
          </p15:clr>
        </p15:guide>
        <p15:guide id="17" pos="4938">
          <p15:clr>
            <a:srgbClr val="00FF00"/>
          </p15:clr>
        </p15:guide>
        <p15:guide id="18" pos="5074">
          <p15:clr>
            <a:srgbClr val="00FF00"/>
          </p15:clr>
        </p15:guide>
        <p15:guide id="19" pos="4343">
          <p15:clr>
            <a:srgbClr val="00FF00"/>
          </p15:clr>
        </p15:guide>
        <p15:guide id="20" pos="4480">
          <p15:clr>
            <a:srgbClr val="00FF00"/>
          </p15:clr>
        </p15:guide>
        <p15:guide id="21" pos="3771">
          <p15:clr>
            <a:srgbClr val="00FF00"/>
          </p15:clr>
        </p15:guide>
        <p15:guide id="22" pos="3908">
          <p15:clr>
            <a:srgbClr val="00FF00"/>
          </p15:clr>
        </p15:guide>
        <p15:guide id="23" pos="3154">
          <p15:clr>
            <a:srgbClr val="00FF00"/>
          </p15:clr>
        </p15:guide>
        <p15:guide id="24" pos="3290">
          <p15:clr>
            <a:srgbClr val="00FF00"/>
          </p15:clr>
        </p15:guide>
        <p15:guide id="25" pos="2560">
          <p15:clr>
            <a:srgbClr val="00FF00"/>
          </p15:clr>
        </p15:guide>
        <p15:guide id="26" pos="2696">
          <p15:clr>
            <a:srgbClr val="00FF00"/>
          </p15:clr>
        </p15:guide>
        <p15:guide id="27" pos="1958">
          <p15:clr>
            <a:srgbClr val="00FF00"/>
          </p15:clr>
        </p15:guide>
        <p15:guide id="28" pos="2101">
          <p15:clr>
            <a:srgbClr val="00FF00"/>
          </p15:clr>
        </p15:guide>
        <p15:guide id="29" pos="1370">
          <p15:clr>
            <a:srgbClr val="00FF00"/>
          </p15:clr>
        </p15:guide>
        <p15:guide id="30" pos="1506">
          <p15:clr>
            <a:srgbClr val="00FF00"/>
          </p15:clr>
        </p15:guide>
        <p15:guide id="31" pos="776">
          <p15:clr>
            <a:srgbClr val="00FF00"/>
          </p15:clr>
        </p15:guide>
        <p15:guide id="32" pos="912">
          <p15:clr>
            <a:srgbClr val="00FF00"/>
          </p15:clr>
        </p15:guide>
        <p15:guide id="33" orient="horz" pos="1440">
          <p15:clr>
            <a:srgbClr val="00FF00"/>
          </p15:clr>
        </p15:guide>
        <p15:guide id="34" orient="horz" pos="1576">
          <p15:clr>
            <a:srgbClr val="00FF00"/>
          </p15:clr>
        </p15:guide>
        <p15:guide id="35" orient="horz" pos="2698">
          <p15:clr>
            <a:srgbClr val="00FF00"/>
          </p15:clr>
        </p15:guide>
        <p15:guide id="36" orient="horz" pos="2834">
          <p15:clr>
            <a:srgbClr val="00FF00"/>
          </p15:clr>
        </p15:guide>
        <p15:guide id="37" orient="horz" pos="810">
          <p15:clr>
            <a:srgbClr val="00FF00"/>
          </p15:clr>
        </p15:guide>
        <p15:guide id="38" orient="horz" pos="946">
          <p15:clr>
            <a:srgbClr val="00FF00"/>
          </p15:clr>
        </p15:guide>
        <p15:guide id="39" orient="horz" pos="3327">
          <p15:clr>
            <a:srgbClr val="00FF00"/>
          </p15:clr>
        </p15:guide>
        <p15:guide id="40" orient="horz" pos="3463">
          <p15:clr>
            <a:srgbClr val="00FF0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B03FAEA7-A72B-1E2B-8F8B-5FDD5D9F0F66}"/>
              </a:ext>
            </a:extLst>
          </p:cNvPr>
          <p:cNvSpPr>
            <a:spLocks noGrp="1"/>
          </p:cNvSpPr>
          <p:nvPr>
            <p:ph type="body" sz="quarter" idx="24"/>
          </p:nvPr>
        </p:nvSpPr>
        <p:spPr/>
        <p:txBody>
          <a:bodyPr/>
          <a:lstStyle/>
          <a:p>
            <a:endParaRPr lang="fr-FR"/>
          </a:p>
        </p:txBody>
      </p:sp>
      <p:sp>
        <p:nvSpPr>
          <p:cNvPr id="4" name="Title 3">
            <a:extLst>
              <a:ext uri="{FF2B5EF4-FFF2-40B4-BE49-F238E27FC236}">
                <a16:creationId xmlns:a16="http://schemas.microsoft.com/office/drawing/2014/main" id="{0DE9AB99-6070-EA39-5C4A-9E8472D5A777}"/>
              </a:ext>
            </a:extLst>
          </p:cNvPr>
          <p:cNvSpPr>
            <a:spLocks noGrp="1"/>
          </p:cNvSpPr>
          <p:nvPr>
            <p:ph type="title"/>
          </p:nvPr>
        </p:nvSpPr>
        <p:spPr>
          <a:xfrm>
            <a:off x="4279900" y="3040381"/>
            <a:ext cx="7335836" cy="1907346"/>
          </a:xfrm>
        </p:spPr>
        <p:txBody>
          <a:bodyPr/>
          <a:lstStyle/>
          <a:p>
            <a:r>
              <a:rPr lang="fr-FR" sz="5600">
                <a:latin typeface="Marianne"/>
              </a:rPr>
              <a:t>Mise à disposition de la borne de la SFEN</a:t>
            </a:r>
          </a:p>
        </p:txBody>
      </p:sp>
      <p:sp>
        <p:nvSpPr>
          <p:cNvPr id="5" name="Text Placeholder 4">
            <a:extLst>
              <a:ext uri="{FF2B5EF4-FFF2-40B4-BE49-F238E27FC236}">
                <a16:creationId xmlns:a16="http://schemas.microsoft.com/office/drawing/2014/main" id="{0351ED6E-A37D-8993-E401-6A4E2A0B8831}"/>
              </a:ext>
            </a:extLst>
          </p:cNvPr>
          <p:cNvSpPr>
            <a:spLocks noGrp="1"/>
          </p:cNvSpPr>
          <p:nvPr>
            <p:ph type="body" sz="quarter" idx="20"/>
          </p:nvPr>
        </p:nvSpPr>
        <p:spPr>
          <a:xfrm>
            <a:off x="4279900" y="5086350"/>
            <a:ext cx="7335838" cy="1196975"/>
          </a:xfrm>
        </p:spPr>
        <p:txBody>
          <a:bodyPr vert="horz" lIns="0" tIns="0" rIns="0" bIns="0" rtlCol="0" anchor="t">
            <a:noAutofit/>
          </a:bodyPr>
          <a:lstStyle/>
          <a:p>
            <a:r>
              <a:rPr lang="fr-FR">
                <a:latin typeface="Marianne"/>
              </a:rPr>
              <a:t> RETOUR D'EXPERIENCE</a:t>
            </a:r>
            <a:endParaRPr lang="fr-FR" dirty="0"/>
          </a:p>
        </p:txBody>
      </p:sp>
      <p:sp>
        <p:nvSpPr>
          <p:cNvPr id="6" name="Espace réservé du texte 5">
            <a:extLst>
              <a:ext uri="{FF2B5EF4-FFF2-40B4-BE49-F238E27FC236}">
                <a16:creationId xmlns:a16="http://schemas.microsoft.com/office/drawing/2014/main" id="{1F143135-0B4D-6C47-D836-B3BCE4BB4E38}"/>
              </a:ext>
            </a:extLst>
          </p:cNvPr>
          <p:cNvSpPr>
            <a:spLocks noGrp="1"/>
          </p:cNvSpPr>
          <p:nvPr>
            <p:ph type="body" sz="quarter" idx="21"/>
          </p:nvPr>
        </p:nvSpPr>
        <p:spPr/>
        <p:txBody>
          <a:bodyPr/>
          <a:lstStyle/>
          <a:p>
            <a:endParaRPr lang="fr-FR"/>
          </a:p>
        </p:txBody>
      </p:sp>
    </p:spTree>
    <p:extLst>
      <p:ext uri="{BB962C8B-B14F-4D97-AF65-F5344CB8AC3E}">
        <p14:creationId xmlns:p14="http://schemas.microsoft.com/office/powerpoint/2010/main" val="112344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e 18" descr="Une image contenant intérieur, chaise, meubles, habits&#10;&#10;Description générée automatiquement">
            <a:extLst>
              <a:ext uri="{FF2B5EF4-FFF2-40B4-BE49-F238E27FC236}">
                <a16:creationId xmlns:a16="http://schemas.microsoft.com/office/drawing/2014/main" id="{63290F1A-61F2-CCB3-A4D9-543171D4EC2C}"/>
              </a:ext>
            </a:extLst>
          </p:cNvPr>
          <p:cNvPicPr>
            <a:picLocks noChangeAspect="1"/>
          </p:cNvPicPr>
          <p:nvPr/>
        </p:nvPicPr>
        <p:blipFill>
          <a:blip r:embed="rId2"/>
          <a:stretch>
            <a:fillRect/>
          </a:stretch>
        </p:blipFill>
        <p:spPr>
          <a:xfrm>
            <a:off x="2381957" y="643467"/>
            <a:ext cx="7428086" cy="5571065"/>
          </a:xfrm>
          <a:prstGeom prst="rect">
            <a:avLst/>
          </a:prstGeom>
          <a:ln>
            <a:noFill/>
          </a:ln>
        </p:spPr>
      </p:pic>
    </p:spTree>
    <p:extLst>
      <p:ext uri="{BB962C8B-B14F-4D97-AF65-F5344CB8AC3E}">
        <p14:creationId xmlns:p14="http://schemas.microsoft.com/office/powerpoint/2010/main" val="855207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Poubelle, capture d’écran, signe&#10;&#10;Description générée automatiquement">
            <a:extLst>
              <a:ext uri="{FF2B5EF4-FFF2-40B4-BE49-F238E27FC236}">
                <a16:creationId xmlns:a16="http://schemas.microsoft.com/office/drawing/2014/main" id="{0A70BCC5-8D99-A1F7-183E-0DDCC5C6847E}"/>
              </a:ext>
            </a:extLst>
          </p:cNvPr>
          <p:cNvPicPr>
            <a:picLocks noChangeAspect="1"/>
          </p:cNvPicPr>
          <p:nvPr/>
        </p:nvPicPr>
        <p:blipFill>
          <a:blip r:embed="rId2"/>
          <a:stretch>
            <a:fillRect/>
          </a:stretch>
        </p:blipFill>
        <p:spPr>
          <a:xfrm>
            <a:off x="660635" y="2209"/>
            <a:ext cx="4366123" cy="6853582"/>
          </a:xfrm>
          <a:prstGeom prst="rect">
            <a:avLst/>
          </a:prstGeom>
        </p:spPr>
      </p:pic>
      <p:sp>
        <p:nvSpPr>
          <p:cNvPr id="11" name="Titre 17">
            <a:extLst>
              <a:ext uri="{FF2B5EF4-FFF2-40B4-BE49-F238E27FC236}">
                <a16:creationId xmlns:a16="http://schemas.microsoft.com/office/drawing/2014/main" id="{626F329E-1876-A290-85E6-45DA9A1C04EF}"/>
              </a:ext>
            </a:extLst>
          </p:cNvPr>
          <p:cNvSpPr>
            <a:spLocks noGrp="1"/>
          </p:cNvSpPr>
          <p:nvPr>
            <p:ph type="title"/>
          </p:nvPr>
        </p:nvSpPr>
        <p:spPr>
          <a:xfrm>
            <a:off x="5831100" y="2085270"/>
            <a:ext cx="5855894" cy="2874757"/>
          </a:xfrm>
        </p:spPr>
        <p:txBody>
          <a:bodyPr vert="horz" lIns="0" tIns="0" rIns="0" bIns="0" rtlCol="0" anchor="ctr">
            <a:noAutofit/>
          </a:bodyPr>
          <a:lstStyle/>
          <a:p>
            <a:pPr lvl="1" algn="l"/>
            <a:r>
              <a:rPr lang="fr-FR" dirty="0">
                <a:solidFill>
                  <a:schemeClr val="accent3"/>
                </a:solidFill>
              </a:rPr>
              <a:t>En plus de cet accueil choisi, nous avons communiqué sur les réseaux sociaux pour générer du flux en agence.</a:t>
            </a:r>
            <a:br>
              <a:rPr lang="fr-FR" dirty="0">
                <a:solidFill>
                  <a:schemeClr val="accent3"/>
                </a:solidFill>
              </a:rPr>
            </a:br>
            <a:br>
              <a:rPr lang="fr-FR" dirty="0"/>
            </a:br>
            <a:r>
              <a:rPr lang="fr-FR" dirty="0">
                <a:solidFill>
                  <a:schemeClr val="accent3"/>
                </a:solidFill>
              </a:rPr>
              <a:t>La borne a ainsi pu être utilisée en libre accès, avec l’appui d’un conseiller si nécessaire. </a:t>
            </a:r>
            <a:r>
              <a:rPr lang="fr-FR" dirty="0">
                <a:solidFill>
                  <a:schemeClr val="accent3"/>
                </a:solidFill>
                <a:latin typeface="Marianne Light"/>
              </a:rPr>
              <a:t> </a:t>
            </a:r>
            <a:br>
              <a:rPr lang="fr-FR" dirty="0">
                <a:latin typeface="Marianne Light"/>
              </a:rPr>
            </a:br>
            <a:endParaRPr lang="fr-FR" dirty="0">
              <a:solidFill>
                <a:schemeClr val="accent3"/>
              </a:solidFill>
              <a:latin typeface="Marianne Light"/>
            </a:endParaRPr>
          </a:p>
        </p:txBody>
      </p:sp>
      <p:sp>
        <p:nvSpPr>
          <p:cNvPr id="20" name="Espace réservé pour une image  19">
            <a:extLst>
              <a:ext uri="{FF2B5EF4-FFF2-40B4-BE49-F238E27FC236}">
                <a16:creationId xmlns:a16="http://schemas.microsoft.com/office/drawing/2014/main" id="{56F0CEDD-F93E-A4ED-64DC-B75200C34BCB}"/>
              </a:ext>
            </a:extLst>
          </p:cNvPr>
          <p:cNvSpPr>
            <a:spLocks noGrp="1"/>
          </p:cNvSpPr>
          <p:nvPr>
            <p:ph type="pic" sz="quarter" idx="17"/>
          </p:nvPr>
        </p:nvSpPr>
        <p:spPr/>
      </p:sp>
    </p:spTree>
    <p:extLst>
      <p:ext uri="{BB962C8B-B14F-4D97-AF65-F5344CB8AC3E}">
        <p14:creationId xmlns:p14="http://schemas.microsoft.com/office/powerpoint/2010/main" val="2963770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0AA4B5E-2B8D-3820-1CBF-332FB162BF3C}"/>
              </a:ext>
            </a:extLst>
          </p:cNvPr>
          <p:cNvSpPr>
            <a:spLocks noGrp="1"/>
          </p:cNvSpPr>
          <p:nvPr>
            <p:ph type="body" sz="quarter" idx="11"/>
          </p:nvPr>
        </p:nvSpPr>
        <p:spPr>
          <a:xfrm>
            <a:off x="266700" y="1086706"/>
            <a:ext cx="387350" cy="387350"/>
          </a:xfrm>
          <a:solidFill>
            <a:schemeClr val="accent1"/>
          </a:solidFill>
        </p:spPr>
        <p:txBody>
          <a:bodyPr/>
          <a:lstStyle/>
          <a:p>
            <a:r>
              <a:rPr lang="pt-BR" dirty="0"/>
              <a:t>Lorem ipsum </a:t>
            </a:r>
          </a:p>
          <a:p>
            <a:r>
              <a:rPr lang="pt-BR" dirty="0"/>
              <a:t>Lorem ipsum </a:t>
            </a:r>
          </a:p>
          <a:p>
            <a:r>
              <a:rPr lang="pt-BR" dirty="0"/>
              <a:t>Lorem ipsum </a:t>
            </a:r>
            <a:endParaRPr lang="fr-FR" dirty="0"/>
          </a:p>
        </p:txBody>
      </p:sp>
      <p:sp>
        <p:nvSpPr>
          <p:cNvPr id="8" name="Title 7">
            <a:extLst>
              <a:ext uri="{FF2B5EF4-FFF2-40B4-BE49-F238E27FC236}">
                <a16:creationId xmlns:a16="http://schemas.microsoft.com/office/drawing/2014/main" id="{DFC78B8D-49A4-3A01-0E77-198089AEB6F7}"/>
              </a:ext>
            </a:extLst>
          </p:cNvPr>
          <p:cNvSpPr>
            <a:spLocks noGrp="1"/>
          </p:cNvSpPr>
          <p:nvPr>
            <p:ph type="title"/>
          </p:nvPr>
        </p:nvSpPr>
        <p:spPr>
          <a:xfrm>
            <a:off x="878885" y="617600"/>
            <a:ext cx="4697186" cy="1325563"/>
          </a:xfrm>
        </p:spPr>
        <p:txBody>
          <a:bodyPr/>
          <a:lstStyle/>
          <a:p>
            <a:r>
              <a:rPr lang="fr-FR" dirty="0"/>
              <a:t>Résultat</a:t>
            </a:r>
          </a:p>
        </p:txBody>
      </p:sp>
      <p:sp>
        <p:nvSpPr>
          <p:cNvPr id="33" name="Text Placeholder 32">
            <a:extLst>
              <a:ext uri="{FF2B5EF4-FFF2-40B4-BE49-F238E27FC236}">
                <a16:creationId xmlns:a16="http://schemas.microsoft.com/office/drawing/2014/main" id="{EC83F8F9-9936-DAB1-6A51-C4DB2BA65A33}"/>
              </a:ext>
            </a:extLst>
          </p:cNvPr>
          <p:cNvSpPr>
            <a:spLocks noGrp="1"/>
          </p:cNvSpPr>
          <p:nvPr>
            <p:ph type="body" sz="quarter" idx="24"/>
          </p:nvPr>
        </p:nvSpPr>
        <p:spPr>
          <a:xfrm>
            <a:off x="928386" y="1706086"/>
            <a:ext cx="4872520" cy="3208752"/>
          </a:xfrm>
        </p:spPr>
        <p:txBody>
          <a:bodyPr vert="horz" lIns="0" tIns="0" rIns="0" bIns="0" rtlCol="0" anchor="ctr">
            <a:noAutofit/>
          </a:bodyPr>
          <a:lstStyle/>
          <a:p>
            <a:pPr lvl="1"/>
            <a:r>
              <a:rPr lang="pt-BR" sz="2200" dirty="0"/>
              <a:t>Au total, 54 personnes ont participé à nos animations sur 67 conviés.</a:t>
            </a:r>
          </a:p>
          <a:p>
            <a:pPr lvl="1"/>
            <a:endParaRPr lang="pt-BR" dirty="0"/>
          </a:p>
          <a:p>
            <a:pPr lvl="1"/>
            <a:r>
              <a:rPr lang="pt-BR" sz="1600" dirty="0">
                <a:solidFill>
                  <a:srgbClr val="0D1440"/>
                </a:solidFill>
              </a:rPr>
              <a:t>À ce jour, </a:t>
            </a:r>
            <a:r>
              <a:rPr lang="pt-BR" sz="1600" dirty="0">
                <a:solidFill>
                  <a:srgbClr val="0D1440"/>
                </a:solidFill>
                <a:ea typeface="+mn-lt"/>
                <a:cs typeface="+mn-lt"/>
              </a:rPr>
              <a:t>29 d'entre elles manifestent un intérêt et souhaitent pouvoir être contactés pour participer à nos futures actions de découverte, d’acculturation, de recrutements, etc.</a:t>
            </a:r>
            <a:endParaRPr lang="pt-BR" sz="1600" dirty="0">
              <a:solidFill>
                <a:srgbClr val="0D1440"/>
              </a:solidFill>
            </a:endParaRPr>
          </a:p>
          <a:p>
            <a:pPr lvl="1"/>
            <a:endParaRPr lang="pt-BR" sz="1600" dirty="0">
              <a:solidFill>
                <a:srgbClr val="0D1440"/>
              </a:solidFill>
            </a:endParaRPr>
          </a:p>
          <a:p>
            <a:pPr lvl="1"/>
            <a:endParaRPr lang="pt-BR" sz="1600" dirty="0">
              <a:solidFill>
                <a:srgbClr val="0D1440"/>
              </a:solidFill>
            </a:endParaRPr>
          </a:p>
          <a:p>
            <a:pPr lvl="1"/>
            <a:r>
              <a:rPr lang="pt-BR" sz="800" dirty="0">
                <a:solidFill>
                  <a:srgbClr val="0D1440"/>
                </a:solidFill>
              </a:rPr>
              <a:t>*QPV = Quartier Prioritaire de la politique de la Ville.</a:t>
            </a:r>
          </a:p>
          <a:p>
            <a:pPr lvl="2"/>
            <a:endParaRPr lang="pt-BR" dirty="0">
              <a:solidFill>
                <a:srgbClr val="0D1440"/>
              </a:solidFill>
            </a:endParaRPr>
          </a:p>
        </p:txBody>
      </p:sp>
      <p:pic>
        <p:nvPicPr>
          <p:cNvPr id="10" name="Image 9" descr="Une image contenant texte, capture d’écran, diagramme, cercle&#10;&#10;Description générée automatiquement">
            <a:extLst>
              <a:ext uri="{FF2B5EF4-FFF2-40B4-BE49-F238E27FC236}">
                <a16:creationId xmlns:a16="http://schemas.microsoft.com/office/drawing/2014/main" id="{8AE5B097-D9C9-24A4-2B85-0188A9FE1843}"/>
              </a:ext>
            </a:extLst>
          </p:cNvPr>
          <p:cNvPicPr>
            <a:picLocks noChangeAspect="1"/>
          </p:cNvPicPr>
          <p:nvPr/>
        </p:nvPicPr>
        <p:blipFill>
          <a:blip r:embed="rId2"/>
          <a:srcRect l="8741" t="6931" r="5245" b="2970"/>
          <a:stretch/>
        </p:blipFill>
        <p:spPr>
          <a:xfrm>
            <a:off x="5800906" y="1086706"/>
            <a:ext cx="6021080" cy="3325313"/>
          </a:xfrm>
          <a:prstGeom prst="rect">
            <a:avLst/>
          </a:prstGeom>
        </p:spPr>
      </p:pic>
      <p:sp>
        <p:nvSpPr>
          <p:cNvPr id="2" name="Title 7">
            <a:extLst>
              <a:ext uri="{FF2B5EF4-FFF2-40B4-BE49-F238E27FC236}">
                <a16:creationId xmlns:a16="http://schemas.microsoft.com/office/drawing/2014/main" id="{7AE74F49-3E0D-F4C2-4E9A-5B13D03B15F9}"/>
              </a:ext>
            </a:extLst>
          </p:cNvPr>
          <p:cNvSpPr txBox="1">
            <a:spLocks/>
          </p:cNvSpPr>
          <p:nvPr/>
        </p:nvSpPr>
        <p:spPr>
          <a:xfrm>
            <a:off x="878885" y="4412019"/>
            <a:ext cx="6405142" cy="132556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lang="fr-FR" sz="5400" b="1" kern="1200" spc="-20" dirty="0">
                <a:solidFill>
                  <a:schemeClr val="bg2"/>
                </a:solidFill>
                <a:latin typeface="+mj-lt"/>
                <a:ea typeface="+mn-ea"/>
                <a:cs typeface="+mn-cs"/>
              </a:defRPr>
            </a:lvl1pPr>
          </a:lstStyle>
          <a:p>
            <a:r>
              <a:rPr lang="fr-FR" dirty="0"/>
              <a:t>Suite de parcours </a:t>
            </a:r>
          </a:p>
        </p:txBody>
      </p:sp>
      <p:sp>
        <p:nvSpPr>
          <p:cNvPr id="3" name="Text Placeholder 20">
            <a:extLst>
              <a:ext uri="{FF2B5EF4-FFF2-40B4-BE49-F238E27FC236}">
                <a16:creationId xmlns:a16="http://schemas.microsoft.com/office/drawing/2014/main" id="{8CDEFE5D-BF43-C517-87B7-172B3DFFCEDB}"/>
              </a:ext>
            </a:extLst>
          </p:cNvPr>
          <p:cNvSpPr txBox="1">
            <a:spLocks/>
          </p:cNvSpPr>
          <p:nvPr/>
        </p:nvSpPr>
        <p:spPr>
          <a:xfrm>
            <a:off x="322611" y="4881125"/>
            <a:ext cx="387350" cy="387350"/>
          </a:xfrm>
          <a:custGeom>
            <a:avLst/>
            <a:gdLst>
              <a:gd name="connsiteX0" fmla="*/ 364332 w 728664"/>
              <a:gd name="connsiteY0" fmla="*/ 0 h 728664"/>
              <a:gd name="connsiteX1" fmla="*/ 728664 w 728664"/>
              <a:gd name="connsiteY1" fmla="*/ 364332 h 728664"/>
              <a:gd name="connsiteX2" fmla="*/ 364332 w 728664"/>
              <a:gd name="connsiteY2" fmla="*/ 728664 h 728664"/>
              <a:gd name="connsiteX3" fmla="*/ 0 w 728664"/>
              <a:gd name="connsiteY3" fmla="*/ 364332 h 728664"/>
              <a:gd name="connsiteX4" fmla="*/ 364332 w 728664"/>
              <a:gd name="connsiteY4" fmla="*/ 0 h 72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64" h="728664">
                <a:moveTo>
                  <a:pt x="364332" y="0"/>
                </a:moveTo>
                <a:cubicBezTo>
                  <a:pt x="565547" y="0"/>
                  <a:pt x="728664" y="163117"/>
                  <a:pt x="728664" y="364332"/>
                </a:cubicBezTo>
                <a:cubicBezTo>
                  <a:pt x="728664" y="565547"/>
                  <a:pt x="565547" y="728664"/>
                  <a:pt x="364332" y="728664"/>
                </a:cubicBezTo>
                <a:cubicBezTo>
                  <a:pt x="163117" y="728664"/>
                  <a:pt x="0" y="565547"/>
                  <a:pt x="0" y="364332"/>
                </a:cubicBezTo>
                <a:cubicBezTo>
                  <a:pt x="0" y="163117"/>
                  <a:pt x="163117" y="0"/>
                  <a:pt x="364332" y="0"/>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100000"/>
              </a:lnSpc>
              <a:spcBef>
                <a:spcPts val="0"/>
              </a:spcBef>
              <a:buFont typeface="Marianne" panose="02000000000000000000" pitchFamily="2" charset="0"/>
              <a:buNone/>
              <a:defRPr sz="2800" kern="1200" spc="-20">
                <a:solidFill>
                  <a:schemeClr val="tx2">
                    <a:alpha val="0"/>
                  </a:schemeClr>
                </a:solidFill>
                <a:latin typeface="+mn-lt"/>
                <a:ea typeface="+mn-ea"/>
                <a:cs typeface="+mn-cs"/>
              </a:defRPr>
            </a:lvl1pPr>
            <a:lvl2pPr marL="0" indent="0" algn="l" defTabSz="914400" rtl="0" eaLnBrk="1" latinLnBrk="0" hangingPunct="1">
              <a:lnSpc>
                <a:spcPct val="100000"/>
              </a:lnSpc>
              <a:spcBef>
                <a:spcPts val="0"/>
              </a:spcBef>
              <a:buFont typeface="Marianne" panose="02000000000000000000" pitchFamily="2" charset="0"/>
              <a:buNone/>
              <a:defRPr sz="2400" b="0" kern="1200" spc="-20">
                <a:solidFill>
                  <a:schemeClr val="accent1"/>
                </a:solidFill>
                <a:latin typeface="+mn-lt"/>
                <a:ea typeface="+mn-ea"/>
                <a:cs typeface="+mn-cs"/>
              </a:defRPr>
            </a:lvl2pPr>
            <a:lvl3pPr marL="0" indent="0" algn="l" defTabSz="914400" rtl="0" eaLnBrk="1" latinLnBrk="0" hangingPunct="1">
              <a:lnSpc>
                <a:spcPct val="100000"/>
              </a:lnSpc>
              <a:spcBef>
                <a:spcPts val="0"/>
              </a:spcBef>
              <a:buFont typeface="Marianne" panose="02000000000000000000" pitchFamily="2" charset="0"/>
              <a:buNone/>
              <a:defRPr sz="2000" kern="1200" spc="-20">
                <a:solidFill>
                  <a:schemeClr val="tx2"/>
                </a:solidFill>
                <a:latin typeface="+mn-lt"/>
                <a:ea typeface="+mn-ea"/>
                <a:cs typeface="+mn-cs"/>
              </a:defRPr>
            </a:lvl3pPr>
            <a:lvl4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4pPr>
            <a:lvl5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5pPr>
            <a:lvl6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6pPr>
            <a:lvl7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7pPr>
            <a:lvl8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8pPr>
            <a:lvl9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9pPr>
          </a:lstStyle>
          <a:p>
            <a:r>
              <a:rPr lang="pt-BR"/>
              <a:t>Lorem ipsum </a:t>
            </a:r>
          </a:p>
          <a:p>
            <a:r>
              <a:rPr lang="pt-BR"/>
              <a:t>Lorem ipsum </a:t>
            </a:r>
          </a:p>
          <a:p>
            <a:r>
              <a:rPr lang="pt-BR"/>
              <a:t>Lorem ipsum </a:t>
            </a:r>
            <a:endParaRPr lang="fr-FR" dirty="0"/>
          </a:p>
        </p:txBody>
      </p:sp>
      <p:sp>
        <p:nvSpPr>
          <p:cNvPr id="4" name="Text Placeholder 32">
            <a:extLst>
              <a:ext uri="{FF2B5EF4-FFF2-40B4-BE49-F238E27FC236}">
                <a16:creationId xmlns:a16="http://schemas.microsoft.com/office/drawing/2014/main" id="{F1ECF64C-9C75-C06F-65A5-698CF559E757}"/>
              </a:ext>
            </a:extLst>
          </p:cNvPr>
          <p:cNvSpPr txBox="1">
            <a:spLocks/>
          </p:cNvSpPr>
          <p:nvPr/>
        </p:nvSpPr>
        <p:spPr>
          <a:xfrm>
            <a:off x="928386" y="5500505"/>
            <a:ext cx="4872520" cy="3208752"/>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0"/>
              </a:spcBef>
              <a:buFont typeface="Marianne" panose="02000000000000000000" pitchFamily="2" charset="0"/>
              <a:buNone/>
              <a:defRPr sz="2800" kern="1200" spc="-20">
                <a:solidFill>
                  <a:schemeClr val="tx2"/>
                </a:solidFill>
                <a:latin typeface="+mn-lt"/>
                <a:ea typeface="+mn-ea"/>
                <a:cs typeface="+mn-cs"/>
              </a:defRPr>
            </a:lvl1pPr>
            <a:lvl2pPr marL="0" indent="0" algn="l" defTabSz="914400" rtl="0" eaLnBrk="1" latinLnBrk="0" hangingPunct="1">
              <a:lnSpc>
                <a:spcPct val="100000"/>
              </a:lnSpc>
              <a:spcBef>
                <a:spcPts val="0"/>
              </a:spcBef>
              <a:buFont typeface="Marianne" panose="02000000000000000000" pitchFamily="2" charset="0"/>
              <a:buNone/>
              <a:defRPr sz="2400" b="0" kern="1200" spc="-20">
                <a:solidFill>
                  <a:schemeClr val="accent1"/>
                </a:solidFill>
                <a:latin typeface="+mn-lt"/>
                <a:ea typeface="+mn-ea"/>
                <a:cs typeface="+mn-cs"/>
              </a:defRPr>
            </a:lvl2pPr>
            <a:lvl3pPr marL="0" indent="0" algn="l" defTabSz="914400" rtl="0" eaLnBrk="1" latinLnBrk="0" hangingPunct="1">
              <a:lnSpc>
                <a:spcPct val="100000"/>
              </a:lnSpc>
              <a:spcBef>
                <a:spcPts val="0"/>
              </a:spcBef>
              <a:buFont typeface="Marianne" panose="02000000000000000000" pitchFamily="2" charset="0"/>
              <a:buNone/>
              <a:defRPr sz="2000" kern="1200" spc="-20">
                <a:solidFill>
                  <a:schemeClr val="tx2"/>
                </a:solidFill>
                <a:latin typeface="+mn-lt"/>
                <a:ea typeface="+mn-ea"/>
                <a:cs typeface="+mn-cs"/>
              </a:defRPr>
            </a:lvl3pPr>
            <a:lvl4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4pPr>
            <a:lvl5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5pPr>
            <a:lvl6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6pPr>
            <a:lvl7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7pPr>
            <a:lvl8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8pPr>
            <a:lvl9pPr marL="0" indent="0" algn="l" defTabSz="914400" rtl="0" eaLnBrk="1" latinLnBrk="0" hangingPunct="1">
              <a:lnSpc>
                <a:spcPct val="100000"/>
              </a:lnSpc>
              <a:spcBef>
                <a:spcPts val="0"/>
              </a:spcBef>
              <a:buFont typeface="Marianne" panose="02000000000000000000" pitchFamily="2" charset="0"/>
              <a:buNone/>
              <a:defRPr sz="1800" kern="1200" spc="-20">
                <a:solidFill>
                  <a:schemeClr val="tx2"/>
                </a:solidFill>
                <a:latin typeface="+mn-lt"/>
                <a:ea typeface="+mn-ea"/>
                <a:cs typeface="+mn-cs"/>
              </a:defRPr>
            </a:lvl9pPr>
          </a:lstStyle>
          <a:p>
            <a:pPr lvl="1"/>
            <a:r>
              <a:rPr lang="pt-BR" sz="2200" dirty="0"/>
              <a:t>Immersions, recrutements ....</a:t>
            </a:r>
          </a:p>
          <a:p>
            <a:pPr lvl="1"/>
            <a:endParaRPr lang="pt-BR" sz="2200" dirty="0"/>
          </a:p>
          <a:p>
            <a:pPr lvl="1"/>
            <a:endParaRPr lang="pt-BR" sz="2200" dirty="0"/>
          </a:p>
          <a:p>
            <a:pPr lvl="1"/>
            <a:endParaRPr lang="pt-BR" sz="2200" dirty="0"/>
          </a:p>
          <a:p>
            <a:pPr lvl="1"/>
            <a:endParaRPr lang="pt-BR" sz="2200" dirty="0"/>
          </a:p>
          <a:p>
            <a:pPr lvl="1"/>
            <a:endParaRPr lang="pt-BR" dirty="0"/>
          </a:p>
          <a:p>
            <a:pPr lvl="1"/>
            <a:endParaRPr lang="pt-BR" sz="800" dirty="0">
              <a:solidFill>
                <a:srgbClr val="0D1440"/>
              </a:solidFill>
            </a:endParaRPr>
          </a:p>
          <a:p>
            <a:pPr lvl="2"/>
            <a:endParaRPr lang="pt-BR" dirty="0">
              <a:solidFill>
                <a:srgbClr val="0D1440"/>
              </a:solidFill>
            </a:endParaRPr>
          </a:p>
        </p:txBody>
      </p:sp>
    </p:spTree>
    <p:extLst>
      <p:ext uri="{BB962C8B-B14F-4D97-AF65-F5344CB8AC3E}">
        <p14:creationId xmlns:p14="http://schemas.microsoft.com/office/powerpoint/2010/main" val="24107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texte 19">
            <a:extLst>
              <a:ext uri="{FF2B5EF4-FFF2-40B4-BE49-F238E27FC236}">
                <a16:creationId xmlns:a16="http://schemas.microsoft.com/office/drawing/2014/main" id="{B7EC715F-5AAF-B2FF-D3A7-A07C84F1399A}"/>
              </a:ext>
            </a:extLst>
          </p:cNvPr>
          <p:cNvSpPr>
            <a:spLocks noGrp="1"/>
          </p:cNvSpPr>
          <p:nvPr>
            <p:ph type="body" sz="quarter" idx="36"/>
          </p:nvPr>
        </p:nvSpPr>
        <p:spPr/>
        <p:txBody>
          <a:bodyPr/>
          <a:lstStyle/>
          <a:p>
            <a:endParaRPr lang="fr-FR"/>
          </a:p>
        </p:txBody>
      </p:sp>
      <p:pic>
        <p:nvPicPr>
          <p:cNvPr id="9" name="Picture Placeholder 8" descr="Usine avec un remplissage uni">
            <a:extLst>
              <a:ext uri="{FF2B5EF4-FFF2-40B4-BE49-F238E27FC236}">
                <a16:creationId xmlns:a16="http://schemas.microsoft.com/office/drawing/2014/main" id="{E2D8E106-5840-0D82-447E-7B6BF5FC8FCF}"/>
              </a:ext>
            </a:extLst>
          </p:cNvPr>
          <p:cNvPicPr>
            <a:picLocks noGrp="1" noChangeAspect="1"/>
          </p:cNvPicPr>
          <p:nvPr>
            <p:ph type="pic" sz="quarter" idx="17"/>
          </p:nvPr>
        </p:nvPicPr>
        <p:blipFill rotWithShape="1">
          <a:blip r:embed="rId2">
            <a:extLst>
              <a:ext uri="{96DAC541-7B7A-43D3-8B79-37D633B846F1}">
                <asvg:svgBlip xmlns:asvg="http://schemas.microsoft.com/office/drawing/2016/SVG/main" r:embed="rId3"/>
              </a:ext>
            </a:extLst>
          </a:blip>
          <a:srcRect l="128" r="128"/>
          <a:stretch/>
        </p:blipFill>
        <p:spPr>
          <a:xfrm>
            <a:off x="642938" y="588963"/>
            <a:ext cx="620712" cy="622300"/>
          </a:xfrm>
        </p:spPr>
      </p:pic>
      <p:sp>
        <p:nvSpPr>
          <p:cNvPr id="4" name="Title 3">
            <a:extLst>
              <a:ext uri="{FF2B5EF4-FFF2-40B4-BE49-F238E27FC236}">
                <a16:creationId xmlns:a16="http://schemas.microsoft.com/office/drawing/2014/main" id="{104BC35A-6CDD-ADDA-8233-A4A70A7CDEAA}"/>
              </a:ext>
            </a:extLst>
          </p:cNvPr>
          <p:cNvSpPr>
            <a:spLocks noGrp="1"/>
          </p:cNvSpPr>
          <p:nvPr>
            <p:ph type="title"/>
          </p:nvPr>
        </p:nvSpPr>
        <p:spPr>
          <a:xfrm>
            <a:off x="585058" y="1511011"/>
            <a:ext cx="6519664" cy="4818407"/>
          </a:xfrm>
        </p:spPr>
        <p:txBody>
          <a:bodyPr vert="horz" lIns="0" tIns="0" rIns="0" bIns="0" rtlCol="0" anchor="ctr">
            <a:noAutofit/>
          </a:bodyPr>
          <a:lstStyle/>
          <a:p>
            <a:r>
              <a:rPr lang="fr-FR" sz="1200" dirty="0">
                <a:latin typeface="Marianne"/>
                <a:ea typeface="Calibri"/>
                <a:cs typeface="Calibri"/>
              </a:rPr>
              <a:t>L’industrie est un acteur clé de l’économie française.</a:t>
            </a:r>
            <a:br>
              <a:rPr lang="fr-FR" sz="1200" dirty="0">
                <a:latin typeface="Marianne"/>
                <a:ea typeface="Calibri"/>
                <a:cs typeface="Calibri"/>
              </a:rPr>
            </a:br>
            <a:br>
              <a:rPr lang="fr-FR" sz="1200" dirty="0">
                <a:latin typeface="Marianne"/>
                <a:ea typeface="Calibri"/>
                <a:cs typeface="Calibri"/>
              </a:rPr>
            </a:br>
            <a:r>
              <a:rPr lang="fr-FR" sz="1200" dirty="0">
                <a:latin typeface="Marianne"/>
                <a:ea typeface="Calibri"/>
                <a:cs typeface="Calibri"/>
              </a:rPr>
              <a:t>C’est aussi un moteur important de l’économie régionale puisqu’elle emploie plus de 271 200 salariés (en 2022), ce qui place les Hauts-de-France 4ème région industrielle.</a:t>
            </a:r>
            <a:br>
              <a:rPr lang="fr-FR" sz="1200" dirty="0">
                <a:latin typeface="Marianne"/>
                <a:ea typeface="Calibri"/>
                <a:cs typeface="Calibri"/>
              </a:rPr>
            </a:br>
            <a:br>
              <a:rPr lang="fr-FR" sz="1200" dirty="0">
                <a:latin typeface="Marianne"/>
                <a:ea typeface="Calibri"/>
                <a:cs typeface="Calibri"/>
              </a:rPr>
            </a:br>
            <a:r>
              <a:rPr lang="fr-FR" sz="1200" dirty="0">
                <a:latin typeface="Marianne"/>
                <a:ea typeface="Calibri"/>
                <a:cs typeface="Calibri"/>
              </a:rPr>
              <a:t>Au niveau local, l’annonce du plan rebond industriel pour le </a:t>
            </a:r>
            <a:r>
              <a:rPr lang="fr-FR" sz="1200" dirty="0" err="1">
                <a:latin typeface="Marianne"/>
                <a:ea typeface="Calibri"/>
                <a:cs typeface="Calibri"/>
              </a:rPr>
              <a:t>calaisis</a:t>
            </a:r>
            <a:r>
              <a:rPr lang="fr-FR" sz="1200" dirty="0">
                <a:latin typeface="Marianne"/>
                <a:ea typeface="Calibri"/>
                <a:cs typeface="Calibri"/>
              </a:rPr>
              <a:t> et la nouvelle poussée industrielle de Dunkerque (implantations, développement des entreprises existantes, projets de transformation du territoire) promettent des milliers d’emplois ces prochaines années. La construction de deux nouveaux réacteurs nucléaires EPR2 à la Centrale Nucléaire de Production d’</a:t>
            </a:r>
            <a:r>
              <a:rPr lang="fr-FR" sz="1200" dirty="0">
                <a:latin typeface="Calibri Light"/>
                <a:ea typeface="Calibri Light"/>
                <a:cs typeface="Calibri Light"/>
              </a:rPr>
              <a:t>É</a:t>
            </a:r>
            <a:r>
              <a:rPr lang="fr-FR" sz="1200" dirty="0">
                <a:latin typeface="Marianne"/>
                <a:ea typeface="Calibri"/>
                <a:cs typeface="Calibri"/>
              </a:rPr>
              <a:t>lectricité de Gravelines va également influencer le territoire.</a:t>
            </a:r>
            <a:br>
              <a:rPr lang="fr-FR" sz="1200" dirty="0">
                <a:latin typeface="Marianne"/>
                <a:ea typeface="Calibri"/>
                <a:cs typeface="Calibri"/>
              </a:rPr>
            </a:br>
            <a:br>
              <a:rPr lang="fr-FR" sz="1200" dirty="0">
                <a:latin typeface="Marianne"/>
                <a:ea typeface="Calibri"/>
                <a:cs typeface="Calibri"/>
              </a:rPr>
            </a:br>
            <a:r>
              <a:rPr lang="fr-FR" sz="1200" dirty="0">
                <a:latin typeface="Marianne"/>
                <a:ea typeface="Calibri"/>
                <a:cs typeface="Calibri"/>
              </a:rPr>
              <a:t>Cependant, le secteur est souvent perçu comme compliqué, peu valorisant, pénible, etc. Ces idées reçues empêchent l’industrie de séduire et de recruter. Par ailleurs, 1/3 des salariés ont plus de 50 ans, ce qui pose l’enjeu du renouvellement de la main d’œuvre industrielle à moyen terme.</a:t>
            </a:r>
            <a:br>
              <a:rPr lang="fr-FR" sz="1200" dirty="0">
                <a:latin typeface="Marianne"/>
                <a:ea typeface="Calibri"/>
                <a:cs typeface="Calibri"/>
              </a:rPr>
            </a:br>
            <a:br>
              <a:rPr lang="fr-FR" sz="1200" dirty="0">
                <a:latin typeface="Marianne"/>
                <a:ea typeface="Calibri"/>
                <a:cs typeface="Calibri"/>
              </a:rPr>
            </a:br>
            <a:r>
              <a:rPr lang="fr-FR" sz="1200" dirty="0">
                <a:latin typeface="Marianne"/>
                <a:ea typeface="Calibri"/>
                <a:cs typeface="Calibri"/>
              </a:rPr>
              <a:t>Bien conscient que nous devrons approvisionner nos besoins en compétences ainsi que ceux de Dunkerque, notre objectif est de contribuer à répondre aux opportunités de recrutement du secteur et de les rendre accessibles au plus grand nombre de candidats.</a:t>
            </a:r>
            <a:br>
              <a:rPr lang="fr-FR" sz="1200" dirty="0">
                <a:latin typeface="Marianne"/>
                <a:ea typeface="Calibri"/>
                <a:cs typeface="Calibri"/>
              </a:rPr>
            </a:br>
            <a:br>
              <a:rPr lang="fr-FR" sz="1200" dirty="0">
                <a:latin typeface="Marianne"/>
                <a:ea typeface="Calibri"/>
                <a:cs typeface="Calibri"/>
              </a:rPr>
            </a:br>
            <a:r>
              <a:rPr lang="fr-FR" sz="1200" dirty="0">
                <a:latin typeface="Marianne"/>
                <a:ea typeface="Calibri"/>
                <a:cs typeface="Calibri"/>
              </a:rPr>
              <a:t>Par ailleurs, la sensibilisation et l’accès à l’emploi dans le secteur industriel est un enjeu fort pour les publics peu représentés, comme les femmes.</a:t>
            </a:r>
            <a:endParaRPr lang="fr-FR" sz="1200" dirty="0"/>
          </a:p>
          <a:p>
            <a:endParaRPr lang="fr-FR" sz="1200" dirty="0">
              <a:latin typeface="Calibri"/>
              <a:ea typeface="Calibri"/>
              <a:cs typeface="Calibri"/>
            </a:endParaRPr>
          </a:p>
        </p:txBody>
      </p:sp>
      <p:pic>
        <p:nvPicPr>
          <p:cNvPr id="7" name="Espace réservé pour une image  6" descr="Fumée s’échappant d’une centrale électrique">
            <a:extLst>
              <a:ext uri="{FF2B5EF4-FFF2-40B4-BE49-F238E27FC236}">
                <a16:creationId xmlns:a16="http://schemas.microsoft.com/office/drawing/2014/main" id="{BCF1D539-0A57-97D4-8C65-F88342C5B485}"/>
              </a:ext>
            </a:extLst>
          </p:cNvPr>
          <p:cNvPicPr>
            <a:picLocks noGrp="1" noChangeAspect="1"/>
          </p:cNvPicPr>
          <p:nvPr>
            <p:ph type="pic" sz="quarter" idx="41"/>
          </p:nvPr>
        </p:nvPicPr>
        <p:blipFill>
          <a:blip r:embed="rId4"/>
          <a:srcRect l="17176" r="17176"/>
          <a:stretch/>
        </p:blipFill>
        <p:spPr/>
      </p:pic>
    </p:spTree>
    <p:extLst>
      <p:ext uri="{BB962C8B-B14F-4D97-AF65-F5344CB8AC3E}">
        <p14:creationId xmlns:p14="http://schemas.microsoft.com/office/powerpoint/2010/main" val="1252956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Espace réservé du texte 34">
            <a:extLst>
              <a:ext uri="{FF2B5EF4-FFF2-40B4-BE49-F238E27FC236}">
                <a16:creationId xmlns:a16="http://schemas.microsoft.com/office/drawing/2014/main" id="{653E64CD-297F-28EC-6A9D-A66DECCAE84E}"/>
              </a:ext>
            </a:extLst>
          </p:cNvPr>
          <p:cNvSpPr>
            <a:spLocks noGrp="1"/>
          </p:cNvSpPr>
          <p:nvPr>
            <p:ph type="body" sz="quarter" idx="36"/>
          </p:nvPr>
        </p:nvSpPr>
        <p:spPr>
          <a:xfrm>
            <a:off x="5811810" y="540841"/>
            <a:ext cx="738804" cy="738804"/>
          </a:xfrm>
        </p:spPr>
        <p:txBody>
          <a:bodyPr/>
          <a:lstStyle/>
          <a:p>
            <a:endParaRPr lang="fr-FR"/>
          </a:p>
        </p:txBody>
      </p:sp>
      <p:pic>
        <p:nvPicPr>
          <p:cNvPr id="19" name="Espace réservé pour une image  18" descr="Atome avec un remplissage uni">
            <a:extLst>
              <a:ext uri="{FF2B5EF4-FFF2-40B4-BE49-F238E27FC236}">
                <a16:creationId xmlns:a16="http://schemas.microsoft.com/office/drawing/2014/main" id="{8ADD1160-6111-B5AE-DD05-A6F0A0E7ED2A}"/>
              </a:ext>
            </a:extLst>
          </p:cNvPr>
          <p:cNvPicPr>
            <a:picLocks noGrp="1" noChangeAspect="1"/>
          </p:cNvPicPr>
          <p:nvPr>
            <p:ph type="pic" sz="quarter" idx="17"/>
          </p:nvPr>
        </p:nvPicPr>
        <p:blipFill>
          <a:blip r:embed="rId2">
            <a:extLst>
              <a:ext uri="{96DAC541-7B7A-43D3-8B79-37D633B846F1}">
                <asvg:svgBlip xmlns:asvg="http://schemas.microsoft.com/office/drawing/2016/SVG/main" r:embed="rId3"/>
              </a:ext>
            </a:extLst>
          </a:blip>
          <a:srcRect/>
          <a:stretch/>
        </p:blipFill>
        <p:spPr>
          <a:xfrm>
            <a:off x="5867832" y="601688"/>
            <a:ext cx="622038" cy="622036"/>
          </a:xfrm>
        </p:spPr>
      </p:pic>
      <p:sp>
        <p:nvSpPr>
          <p:cNvPr id="18" name="Titre 17">
            <a:extLst>
              <a:ext uri="{FF2B5EF4-FFF2-40B4-BE49-F238E27FC236}">
                <a16:creationId xmlns:a16="http://schemas.microsoft.com/office/drawing/2014/main" id="{15D0F5EE-D48E-A2FD-7023-484C25812C65}"/>
              </a:ext>
            </a:extLst>
          </p:cNvPr>
          <p:cNvSpPr>
            <a:spLocks noGrp="1"/>
          </p:cNvSpPr>
          <p:nvPr>
            <p:ph type="title"/>
          </p:nvPr>
        </p:nvSpPr>
        <p:spPr>
          <a:xfrm>
            <a:off x="5831100" y="1511011"/>
            <a:ext cx="5855894" cy="4365625"/>
          </a:xfrm>
        </p:spPr>
        <p:txBody>
          <a:bodyPr vert="horz" lIns="0" tIns="0" rIns="0" bIns="0" rtlCol="0" anchor="ctr">
            <a:noAutofit/>
          </a:bodyPr>
          <a:lstStyle/>
          <a:p>
            <a:pPr lvl="1" algn="l"/>
            <a:r>
              <a:rPr lang="fr-FR" dirty="0">
                <a:solidFill>
                  <a:schemeClr val="accent3"/>
                </a:solidFill>
                <a:latin typeface="Calibri"/>
                <a:ea typeface="Calibri"/>
                <a:cs typeface="Calibri"/>
              </a:rPr>
              <a:t>La </a:t>
            </a:r>
            <a:r>
              <a:rPr lang="fr-FR" b="1" dirty="0">
                <a:solidFill>
                  <a:schemeClr val="accent3"/>
                </a:solidFill>
                <a:latin typeface="Calibri"/>
                <a:ea typeface="Calibri"/>
                <a:cs typeface="Calibri"/>
              </a:rPr>
              <a:t>Société Française d'</a:t>
            </a:r>
            <a:r>
              <a:rPr lang="fr-FR" b="1" dirty="0">
                <a:solidFill>
                  <a:schemeClr val="accent3"/>
                </a:solidFill>
                <a:latin typeface="Calibri Light"/>
                <a:ea typeface="Calibri Light"/>
                <a:cs typeface="Calibri Light"/>
              </a:rPr>
              <a:t>É</a:t>
            </a:r>
            <a:r>
              <a:rPr lang="fr-FR" b="1" dirty="0">
                <a:solidFill>
                  <a:schemeClr val="accent3"/>
                </a:solidFill>
                <a:latin typeface="Calibri"/>
                <a:ea typeface="Calibri"/>
                <a:cs typeface="Calibri"/>
              </a:rPr>
              <a:t>nergie Nucléaire</a:t>
            </a:r>
            <a:r>
              <a:rPr lang="fr-FR" dirty="0">
                <a:solidFill>
                  <a:schemeClr val="accent3"/>
                </a:solidFill>
                <a:latin typeface="Calibri"/>
                <a:ea typeface="Calibri"/>
                <a:cs typeface="Calibri"/>
              </a:rPr>
              <a:t> des </a:t>
            </a:r>
            <a:r>
              <a:rPr lang="fr-FR" b="1" dirty="0">
                <a:solidFill>
                  <a:schemeClr val="accent3"/>
                </a:solidFill>
                <a:latin typeface="Calibri"/>
                <a:ea typeface="Calibri"/>
                <a:cs typeface="Calibri"/>
              </a:rPr>
              <a:t>Hauts-de-France</a:t>
            </a:r>
            <a:r>
              <a:rPr lang="fr-FR" dirty="0">
                <a:solidFill>
                  <a:schemeClr val="accent3"/>
                </a:solidFill>
                <a:latin typeface="Calibri"/>
                <a:ea typeface="Calibri"/>
                <a:cs typeface="Calibri"/>
              </a:rPr>
              <a:t> a mis à disposition des agences France Travail de Calais</a:t>
            </a:r>
            <a:br>
              <a:rPr lang="fr-FR" dirty="0">
                <a:solidFill>
                  <a:schemeClr val="accent3"/>
                </a:solidFill>
                <a:latin typeface="Calibri"/>
                <a:ea typeface="Calibri"/>
                <a:cs typeface="Calibri"/>
              </a:rPr>
            </a:br>
            <a:r>
              <a:rPr lang="fr-FR" dirty="0">
                <a:solidFill>
                  <a:schemeClr val="accent3"/>
                </a:solidFill>
                <a:latin typeface="Calibri"/>
                <a:ea typeface="Calibri"/>
                <a:cs typeface="Calibri"/>
              </a:rPr>
              <a:t>Saint-Exupéry et Mollien, une borne numérique permettant de faire découvrir les métiers, les formations et les opportunités de recrutement dans le nucléaire. </a:t>
            </a:r>
            <a:r>
              <a:rPr lang="fr-FR" dirty="0">
                <a:solidFill>
                  <a:schemeClr val="accent3"/>
                </a:solidFill>
                <a:latin typeface="Marianne Light"/>
              </a:rPr>
              <a:t> </a:t>
            </a:r>
            <a:br>
              <a:rPr lang="fr-FR" dirty="0">
                <a:solidFill>
                  <a:schemeClr val="accent3"/>
                </a:solidFill>
                <a:latin typeface="Marianne Light"/>
              </a:rPr>
            </a:br>
            <a:endParaRPr lang="fr-FR" dirty="0">
              <a:solidFill>
                <a:schemeClr val="accent3"/>
              </a:solidFill>
              <a:latin typeface="Marianne Light"/>
            </a:endParaRPr>
          </a:p>
          <a:p>
            <a:pPr lvl="4"/>
            <a:r>
              <a:rPr lang="fr-FR" dirty="0">
                <a:solidFill>
                  <a:srgbClr val="0D1440"/>
                </a:solidFill>
                <a:latin typeface="Calibri"/>
                <a:ea typeface="Calibri"/>
                <a:cs typeface="Calibri"/>
              </a:rPr>
              <a:t>En marge de nos expérimentations portant sur la rénovation des modalités d'accueil, d’accompagnement et de partenariat, nous avons vu l’opportunité de développer l’attractivité des métiers de la filière nucléaire, mais aussi de tous les autres secteurs de l’industrie, auprès des demandeurs d'emploi.</a:t>
            </a:r>
            <a:endParaRPr lang="fr-FR" dirty="0"/>
          </a:p>
        </p:txBody>
      </p:sp>
      <p:pic>
        <p:nvPicPr>
          <p:cNvPr id="32" name="Espace réservé pour une image  31" descr="Une image contenant texte, meubles, intérieur, sol&#10;&#10;Description générée automatiquement">
            <a:extLst>
              <a:ext uri="{FF2B5EF4-FFF2-40B4-BE49-F238E27FC236}">
                <a16:creationId xmlns:a16="http://schemas.microsoft.com/office/drawing/2014/main" id="{8EC46703-72AD-66AD-D2DE-7562200F84AE}"/>
              </a:ext>
            </a:extLst>
          </p:cNvPr>
          <p:cNvPicPr>
            <a:picLocks noGrp="1" noChangeAspect="1"/>
          </p:cNvPicPr>
          <p:nvPr>
            <p:ph type="pic" sz="quarter" idx="41"/>
          </p:nvPr>
        </p:nvPicPr>
        <p:blipFill>
          <a:blip r:embed="rId4"/>
          <a:srcRect t="599" b="599"/>
          <a:stretch/>
        </p:blipFill>
        <p:spPr>
          <a:xfrm>
            <a:off x="-3175" y="0"/>
            <a:ext cx="5202238" cy="6853238"/>
          </a:xfrm>
          <a:prstGeom prst="rect">
            <a:avLst/>
          </a:prstGeom>
        </p:spPr>
      </p:pic>
      <p:pic>
        <p:nvPicPr>
          <p:cNvPr id="33" name="Image 32" descr="Une image contenant Police, Graphique, blanc, symbole&#10;&#10;Description générée automatiquement">
            <a:extLst>
              <a:ext uri="{FF2B5EF4-FFF2-40B4-BE49-F238E27FC236}">
                <a16:creationId xmlns:a16="http://schemas.microsoft.com/office/drawing/2014/main" id="{0A6BD471-EB68-2193-364F-86671C565F41}"/>
              </a:ext>
            </a:extLst>
          </p:cNvPr>
          <p:cNvPicPr>
            <a:picLocks noChangeAspect="1"/>
          </p:cNvPicPr>
          <p:nvPr/>
        </p:nvPicPr>
        <p:blipFill>
          <a:blip r:embed="rId5"/>
          <a:srcRect t="388" r="6863" b="-980"/>
          <a:stretch/>
        </p:blipFill>
        <p:spPr>
          <a:xfrm>
            <a:off x="9599621" y="5870255"/>
            <a:ext cx="921069" cy="995497"/>
          </a:xfrm>
          <a:prstGeom prst="rect">
            <a:avLst/>
          </a:prstGeom>
        </p:spPr>
      </p:pic>
    </p:spTree>
    <p:extLst>
      <p:ext uri="{BB962C8B-B14F-4D97-AF65-F5344CB8AC3E}">
        <p14:creationId xmlns:p14="http://schemas.microsoft.com/office/powerpoint/2010/main" val="3341108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uméro">
            <a:extLst>
              <a:ext uri="{FF2B5EF4-FFF2-40B4-BE49-F238E27FC236}">
                <a16:creationId xmlns:a16="http://schemas.microsoft.com/office/drawing/2014/main" id="{90874616-7DA6-F5C1-7EF1-4D7B248F70B4}"/>
              </a:ext>
            </a:extLst>
          </p:cNvPr>
          <p:cNvSpPr>
            <a:spLocks noGrp="1"/>
          </p:cNvSpPr>
          <p:nvPr>
            <p:ph type="body" sz="quarter" idx="36"/>
          </p:nvPr>
        </p:nvSpPr>
        <p:spPr>
          <a:xfrm>
            <a:off x="594954" y="630587"/>
            <a:ext cx="738804" cy="738804"/>
          </a:xfrm>
        </p:spPr>
        <p:txBody>
          <a:bodyPr/>
          <a:lstStyle/>
          <a:p>
            <a:r>
              <a:rPr lang="en-GB" dirty="0"/>
              <a:t>2</a:t>
            </a:r>
          </a:p>
        </p:txBody>
      </p:sp>
      <p:pic>
        <p:nvPicPr>
          <p:cNvPr id="9" name="Espace réservé pour une image  8" descr="Mille avec un remplissage uni">
            <a:extLst>
              <a:ext uri="{FF2B5EF4-FFF2-40B4-BE49-F238E27FC236}">
                <a16:creationId xmlns:a16="http://schemas.microsoft.com/office/drawing/2014/main" id="{327B4B7F-9206-5801-6A82-4EEDE2CCD7FA}"/>
              </a:ext>
            </a:extLst>
          </p:cNvPr>
          <p:cNvPicPr>
            <a:picLocks noGrp="1" noChangeAspect="1"/>
          </p:cNvPicPr>
          <p:nvPr>
            <p:ph type="pic" sz="quarter" idx="17"/>
          </p:nvPr>
        </p:nvPicPr>
        <p:blipFill>
          <a:blip r:embed="rId2">
            <a:extLst>
              <a:ext uri="{96DAC541-7B7A-43D3-8B79-37D633B846F1}">
                <asvg:svgBlip xmlns:asvg="http://schemas.microsoft.com/office/drawing/2016/SVG/main" r:embed="rId3"/>
              </a:ext>
            </a:extLst>
          </a:blip>
          <a:srcRect/>
          <a:stretch/>
        </p:blipFill>
        <p:spPr>
          <a:xfrm>
            <a:off x="651536" y="692692"/>
            <a:ext cx="622038" cy="622036"/>
          </a:xfrm>
        </p:spPr>
      </p:pic>
      <p:sp>
        <p:nvSpPr>
          <p:cNvPr id="2" name="Title 1" descr="Titre">
            <a:extLst>
              <a:ext uri="{FF2B5EF4-FFF2-40B4-BE49-F238E27FC236}">
                <a16:creationId xmlns:a16="http://schemas.microsoft.com/office/drawing/2014/main" id="{DF1EF50A-6A7C-177A-086C-AD95DAF35146}"/>
              </a:ext>
            </a:extLst>
          </p:cNvPr>
          <p:cNvSpPr>
            <a:spLocks noGrp="1"/>
          </p:cNvSpPr>
          <p:nvPr>
            <p:ph type="title"/>
          </p:nvPr>
        </p:nvSpPr>
        <p:spPr>
          <a:xfrm>
            <a:off x="639128" y="1511011"/>
            <a:ext cx="5766987" cy="4365625"/>
          </a:xfrm>
        </p:spPr>
        <p:txBody>
          <a:bodyPr vert="horz" lIns="0" tIns="0" rIns="0" bIns="0" rtlCol="0" anchor="ctr">
            <a:noAutofit/>
          </a:bodyPr>
          <a:lstStyle/>
          <a:p>
            <a:r>
              <a:rPr lang="en-GB" sz="1800" dirty="0" err="1">
                <a:latin typeface="Marianne"/>
              </a:rPr>
              <a:t>L’équipe</a:t>
            </a:r>
            <a:r>
              <a:rPr lang="en-GB" sz="1800" dirty="0">
                <a:latin typeface="Marianne"/>
              </a:rPr>
              <a:t> </a:t>
            </a:r>
            <a:r>
              <a:rPr lang="en-GB" sz="1800" dirty="0" err="1">
                <a:latin typeface="Marianne"/>
              </a:rPr>
              <a:t>industrie</a:t>
            </a:r>
            <a:r>
              <a:rPr lang="en-GB" sz="1800" dirty="0">
                <a:latin typeface="Marianne"/>
              </a:rPr>
              <a:t> du </a:t>
            </a:r>
            <a:r>
              <a:rPr lang="en-GB" sz="1800" dirty="0" err="1">
                <a:latin typeface="Marianne"/>
              </a:rPr>
              <a:t>calaisis</a:t>
            </a:r>
            <a:r>
              <a:rPr lang="en-GB" sz="1800" dirty="0">
                <a:latin typeface="Marianne"/>
              </a:rPr>
              <a:t> a </a:t>
            </a:r>
            <a:r>
              <a:rPr lang="en-GB" sz="1800" dirty="0" err="1">
                <a:latin typeface="Marianne"/>
              </a:rPr>
              <a:t>organisé</a:t>
            </a:r>
            <a:r>
              <a:rPr lang="en-GB" sz="1800" dirty="0">
                <a:latin typeface="Marianne"/>
              </a:rPr>
              <a:t>, </a:t>
            </a:r>
            <a:r>
              <a:rPr lang="en-GB" sz="1800" dirty="0" err="1">
                <a:latin typeface="Marianne"/>
              </a:rPr>
              <a:t>planifié</a:t>
            </a:r>
            <a:r>
              <a:rPr lang="en-GB" sz="1800" dirty="0">
                <a:latin typeface="Marianne"/>
              </a:rPr>
              <a:t> et </a:t>
            </a:r>
            <a:r>
              <a:rPr lang="en-GB" sz="1800" dirty="0" err="1">
                <a:latin typeface="Marianne"/>
              </a:rPr>
              <a:t>animé</a:t>
            </a:r>
            <a:r>
              <a:rPr lang="en-GB" sz="1800" dirty="0">
                <a:latin typeface="Marianne"/>
              </a:rPr>
              <a:t>, </a:t>
            </a:r>
            <a:r>
              <a:rPr lang="en-GB" sz="1800" dirty="0" err="1">
                <a:latin typeface="Marianne"/>
              </a:rPr>
              <a:t>durant</a:t>
            </a:r>
            <a:r>
              <a:rPr lang="en-GB" sz="1800" dirty="0">
                <a:latin typeface="Marianne"/>
              </a:rPr>
              <a:t> les </a:t>
            </a:r>
            <a:r>
              <a:rPr lang="en-GB" sz="1800" dirty="0" err="1">
                <a:latin typeface="Marianne"/>
              </a:rPr>
              <a:t>mois</a:t>
            </a:r>
            <a:r>
              <a:rPr lang="en-GB" sz="1800" dirty="0">
                <a:latin typeface="Marianne"/>
              </a:rPr>
              <a:t> de </a:t>
            </a:r>
            <a:r>
              <a:rPr lang="en-GB" sz="1800" dirty="0" err="1">
                <a:latin typeface="Marianne"/>
              </a:rPr>
              <a:t>juillet</a:t>
            </a:r>
            <a:r>
              <a:rPr lang="en-GB" sz="1800" dirty="0">
                <a:latin typeface="Marianne"/>
              </a:rPr>
              <a:t> et </a:t>
            </a:r>
            <a:r>
              <a:rPr lang="en-GB" sz="1800" dirty="0" err="1">
                <a:latin typeface="Marianne"/>
              </a:rPr>
              <a:t>d'août</a:t>
            </a:r>
            <a:r>
              <a:rPr lang="en-GB" sz="1800" dirty="0">
                <a:latin typeface="Marianne"/>
              </a:rPr>
              <a:t>, sept </a:t>
            </a:r>
            <a:r>
              <a:rPr lang="en-GB" sz="1800" dirty="0" err="1">
                <a:latin typeface="Marianne"/>
              </a:rPr>
              <a:t>réunions</a:t>
            </a:r>
            <a:r>
              <a:rPr lang="en-GB" sz="1800" dirty="0">
                <a:latin typeface="Marianne"/>
              </a:rPr>
              <a:t> avec </a:t>
            </a:r>
            <a:r>
              <a:rPr lang="en-GB" sz="1800" dirty="0" err="1">
                <a:latin typeface="Marianne"/>
              </a:rPr>
              <a:t>l’objectif</a:t>
            </a:r>
            <a:r>
              <a:rPr lang="en-GB" sz="1800" dirty="0">
                <a:latin typeface="Marianne"/>
              </a:rPr>
              <a:t> </a:t>
            </a:r>
            <a:r>
              <a:rPr lang="en-GB" sz="1800" dirty="0" err="1">
                <a:latin typeface="Marianne"/>
              </a:rPr>
              <a:t>d’attirer</a:t>
            </a:r>
            <a:r>
              <a:rPr lang="en-GB" sz="1800" dirty="0">
                <a:latin typeface="Marianne"/>
              </a:rPr>
              <a:t> et de sensibiliser de </a:t>
            </a:r>
            <a:r>
              <a:rPr lang="en-GB" sz="1800" dirty="0" err="1">
                <a:latin typeface="Marianne"/>
              </a:rPr>
              <a:t>futurs</a:t>
            </a:r>
            <a:r>
              <a:rPr lang="en-GB" sz="1800" dirty="0">
                <a:latin typeface="Marianne"/>
              </a:rPr>
              <a:t> </a:t>
            </a:r>
            <a:r>
              <a:rPr lang="en-GB" sz="1800" dirty="0" err="1">
                <a:latin typeface="Marianne"/>
              </a:rPr>
              <a:t>professionnels</a:t>
            </a:r>
            <a:r>
              <a:rPr lang="en-GB" sz="1800" dirty="0">
                <a:latin typeface="Marianne"/>
              </a:rPr>
              <a:t> de </a:t>
            </a:r>
            <a:r>
              <a:rPr lang="en-GB" sz="1800" dirty="0" err="1">
                <a:latin typeface="Marianne"/>
              </a:rPr>
              <a:t>l’industrie</a:t>
            </a:r>
            <a:r>
              <a:rPr lang="en-GB" sz="1800" dirty="0">
                <a:latin typeface="Marianne"/>
              </a:rPr>
              <a:t>.</a:t>
            </a:r>
            <a:br>
              <a:rPr lang="en-GB" sz="1800" dirty="0">
                <a:latin typeface="Marianne"/>
              </a:rPr>
            </a:br>
            <a:br>
              <a:rPr lang="en-GB" sz="1800" dirty="0">
                <a:latin typeface="Marianne"/>
              </a:rPr>
            </a:br>
            <a:br>
              <a:rPr lang="en-GB" sz="1800" dirty="0">
                <a:latin typeface="Marianne"/>
              </a:rPr>
            </a:br>
            <a:endParaRPr lang="fr-FR" sz="1800">
              <a:latin typeface="Marianne"/>
            </a:endParaRPr>
          </a:p>
          <a:p>
            <a:r>
              <a:rPr lang="en-GB" sz="1800" dirty="0">
                <a:solidFill>
                  <a:schemeClr val="bg1">
                    <a:lumMod val="10000"/>
                  </a:schemeClr>
                </a:solidFill>
                <a:latin typeface="Marianne"/>
              </a:rPr>
              <a:t>La Mission Locale, le PLIE et Cap </a:t>
            </a:r>
            <a:r>
              <a:rPr lang="en-GB" sz="1800" dirty="0" err="1">
                <a:solidFill>
                  <a:schemeClr val="bg1">
                    <a:lumMod val="10000"/>
                  </a:schemeClr>
                </a:solidFill>
                <a:latin typeface="Marianne"/>
              </a:rPr>
              <a:t>Emploi</a:t>
            </a:r>
            <a:r>
              <a:rPr lang="en-GB" sz="1800" dirty="0">
                <a:solidFill>
                  <a:schemeClr val="bg1">
                    <a:lumMod val="10000"/>
                  </a:schemeClr>
                </a:solidFill>
                <a:latin typeface="Marianne"/>
              </a:rPr>
              <a:t>, </a:t>
            </a:r>
            <a:r>
              <a:rPr lang="en-GB" sz="1800" dirty="0" err="1">
                <a:solidFill>
                  <a:schemeClr val="bg1">
                    <a:lumMod val="10000"/>
                  </a:schemeClr>
                </a:solidFill>
                <a:latin typeface="Marianne"/>
              </a:rPr>
              <a:t>partenaires</a:t>
            </a:r>
            <a:r>
              <a:rPr lang="en-GB" sz="1800" dirty="0">
                <a:solidFill>
                  <a:schemeClr val="bg1">
                    <a:lumMod val="10000"/>
                  </a:schemeClr>
                </a:solidFill>
                <a:latin typeface="Marianne"/>
              </a:rPr>
              <a:t> du </a:t>
            </a:r>
            <a:r>
              <a:rPr lang="en-GB" sz="1800" dirty="0" err="1">
                <a:solidFill>
                  <a:schemeClr val="bg1">
                    <a:lumMod val="10000"/>
                  </a:schemeClr>
                </a:solidFill>
                <a:latin typeface="Marianne"/>
              </a:rPr>
              <a:t>réseau</a:t>
            </a:r>
            <a:r>
              <a:rPr lang="en-GB" sz="1800" dirty="0">
                <a:solidFill>
                  <a:schemeClr val="bg1">
                    <a:lumMod val="10000"/>
                  </a:schemeClr>
                </a:solidFill>
                <a:latin typeface="Marianne"/>
              </a:rPr>
              <a:t> pour </a:t>
            </a:r>
            <a:r>
              <a:rPr lang="en-GB" sz="1800" dirty="0" err="1">
                <a:solidFill>
                  <a:schemeClr val="bg1">
                    <a:lumMod val="10000"/>
                  </a:schemeClr>
                </a:solidFill>
                <a:latin typeface="Marianne"/>
              </a:rPr>
              <a:t>l'Emploi</a:t>
            </a:r>
            <a:r>
              <a:rPr lang="en-GB" sz="1800" dirty="0">
                <a:solidFill>
                  <a:schemeClr val="bg1">
                    <a:lumMod val="10000"/>
                  </a:schemeClr>
                </a:solidFill>
                <a:latin typeface="Marianne"/>
              </a:rPr>
              <a:t>, </a:t>
            </a:r>
            <a:r>
              <a:rPr lang="en-GB" sz="1800" dirty="0" err="1">
                <a:solidFill>
                  <a:schemeClr val="bg1">
                    <a:lumMod val="10000"/>
                  </a:schemeClr>
                </a:solidFill>
                <a:latin typeface="Marianne"/>
              </a:rPr>
              <a:t>ont</a:t>
            </a:r>
            <a:r>
              <a:rPr lang="en-GB" sz="1800" dirty="0">
                <a:solidFill>
                  <a:schemeClr val="bg1">
                    <a:lumMod val="10000"/>
                  </a:schemeClr>
                </a:solidFill>
                <a:latin typeface="Marianne"/>
              </a:rPr>
              <a:t> </a:t>
            </a:r>
            <a:r>
              <a:rPr lang="en-GB" sz="1800" dirty="0" err="1">
                <a:solidFill>
                  <a:schemeClr val="bg1">
                    <a:lumMod val="10000"/>
                  </a:schemeClr>
                </a:solidFill>
                <a:latin typeface="Marianne"/>
              </a:rPr>
              <a:t>été</a:t>
            </a:r>
            <a:r>
              <a:rPr lang="en-GB" sz="1800" dirty="0">
                <a:solidFill>
                  <a:schemeClr val="bg1">
                    <a:lumMod val="10000"/>
                  </a:schemeClr>
                </a:solidFill>
                <a:latin typeface="Marianne"/>
              </a:rPr>
              <a:t> </a:t>
            </a:r>
            <a:r>
              <a:rPr lang="en-GB" sz="1800" dirty="0" err="1">
                <a:solidFill>
                  <a:schemeClr val="bg1">
                    <a:lumMod val="10000"/>
                  </a:schemeClr>
                </a:solidFill>
                <a:latin typeface="Marianne"/>
              </a:rPr>
              <a:t>associés</a:t>
            </a:r>
            <a:r>
              <a:rPr lang="en-GB" sz="1800" dirty="0">
                <a:solidFill>
                  <a:schemeClr val="bg1">
                    <a:lumMod val="10000"/>
                  </a:schemeClr>
                </a:solidFill>
                <a:latin typeface="Marianne"/>
              </a:rPr>
              <a:t> à la </a:t>
            </a:r>
            <a:r>
              <a:rPr lang="en-GB" sz="1800" dirty="0" err="1">
                <a:solidFill>
                  <a:schemeClr val="bg1">
                    <a:lumMod val="10000"/>
                  </a:schemeClr>
                </a:solidFill>
                <a:latin typeface="Marianne"/>
              </a:rPr>
              <a:t>réflexion</a:t>
            </a:r>
            <a:r>
              <a:rPr lang="en-GB" sz="1800" dirty="0">
                <a:solidFill>
                  <a:schemeClr val="bg1">
                    <a:lumMod val="10000"/>
                  </a:schemeClr>
                </a:solidFill>
                <a:latin typeface="Marianne"/>
              </a:rPr>
              <a:t> et </a:t>
            </a:r>
            <a:r>
              <a:rPr lang="en-GB" sz="1800" dirty="0" err="1">
                <a:solidFill>
                  <a:schemeClr val="bg1">
                    <a:lumMod val="10000"/>
                  </a:schemeClr>
                </a:solidFill>
                <a:latin typeface="Marianne"/>
              </a:rPr>
              <a:t>ont</a:t>
            </a:r>
            <a:r>
              <a:rPr lang="en-GB" sz="1800" dirty="0">
                <a:solidFill>
                  <a:schemeClr val="bg1">
                    <a:lumMod val="10000"/>
                  </a:schemeClr>
                </a:solidFill>
                <a:latin typeface="Marianne"/>
              </a:rPr>
              <a:t> </a:t>
            </a:r>
            <a:r>
              <a:rPr lang="en-GB" sz="1800" dirty="0" err="1">
                <a:solidFill>
                  <a:schemeClr val="bg1">
                    <a:lumMod val="10000"/>
                  </a:schemeClr>
                </a:solidFill>
                <a:latin typeface="Marianne"/>
              </a:rPr>
              <a:t>pu</a:t>
            </a:r>
            <a:r>
              <a:rPr lang="en-GB" sz="1800" dirty="0">
                <a:solidFill>
                  <a:schemeClr val="bg1">
                    <a:lumMod val="10000"/>
                  </a:schemeClr>
                </a:solidFill>
                <a:latin typeface="Marianne"/>
              </a:rPr>
              <a:t> </a:t>
            </a:r>
            <a:r>
              <a:rPr lang="en-GB" sz="1800" dirty="0" err="1">
                <a:solidFill>
                  <a:schemeClr val="bg1">
                    <a:lumMod val="10000"/>
                  </a:schemeClr>
                </a:solidFill>
                <a:latin typeface="Marianne"/>
              </a:rPr>
              <a:t>positionner</a:t>
            </a:r>
            <a:r>
              <a:rPr lang="en-GB" sz="1800" dirty="0">
                <a:solidFill>
                  <a:schemeClr val="bg1">
                    <a:lumMod val="10000"/>
                  </a:schemeClr>
                </a:solidFill>
                <a:latin typeface="Marianne"/>
              </a:rPr>
              <a:t> </a:t>
            </a:r>
            <a:r>
              <a:rPr lang="en-GB" sz="1800" dirty="0" err="1">
                <a:solidFill>
                  <a:schemeClr val="bg1">
                    <a:lumMod val="10000"/>
                  </a:schemeClr>
                </a:solidFill>
                <a:latin typeface="Marianne"/>
              </a:rPr>
              <a:t>leurs</a:t>
            </a:r>
            <a:r>
              <a:rPr lang="en-GB" sz="1800" dirty="0">
                <a:solidFill>
                  <a:schemeClr val="bg1">
                    <a:lumMod val="10000"/>
                  </a:schemeClr>
                </a:solidFill>
                <a:latin typeface="Marianne"/>
              </a:rPr>
              <a:t> </a:t>
            </a:r>
            <a:r>
              <a:rPr lang="en-GB" sz="1800" dirty="0" err="1">
                <a:solidFill>
                  <a:schemeClr val="bg1">
                    <a:lumMod val="10000"/>
                  </a:schemeClr>
                </a:solidFill>
                <a:latin typeface="Marianne"/>
              </a:rPr>
              <a:t>usagers</a:t>
            </a:r>
            <a:r>
              <a:rPr lang="en-GB" sz="1800" dirty="0">
                <a:solidFill>
                  <a:schemeClr val="bg1">
                    <a:lumMod val="10000"/>
                  </a:schemeClr>
                </a:solidFill>
                <a:latin typeface="Marianne"/>
              </a:rPr>
              <a:t>.</a:t>
            </a:r>
            <a:r>
              <a:rPr lang="en-US" sz="1800" dirty="0">
                <a:solidFill>
                  <a:schemeClr val="bg1">
                    <a:lumMod val="10000"/>
                  </a:schemeClr>
                </a:solidFill>
                <a:latin typeface="Marianne"/>
              </a:rPr>
              <a:t> </a:t>
            </a:r>
            <a:br>
              <a:rPr lang="en-US" sz="1800" dirty="0">
                <a:solidFill>
                  <a:schemeClr val="bg1">
                    <a:lumMod val="10000"/>
                  </a:schemeClr>
                </a:solidFill>
                <a:latin typeface="Marianne"/>
              </a:rPr>
            </a:br>
            <a:br>
              <a:rPr lang="en-US" sz="1800" dirty="0">
                <a:solidFill>
                  <a:schemeClr val="bg1">
                    <a:lumMod val="10000"/>
                  </a:schemeClr>
                </a:solidFill>
                <a:latin typeface="Marianne"/>
              </a:rPr>
            </a:br>
            <a:endParaRPr lang="en-US" sz="1800" dirty="0">
              <a:solidFill>
                <a:schemeClr val="bg1">
                  <a:lumMod val="10000"/>
                </a:schemeClr>
              </a:solidFill>
              <a:latin typeface="Marianne"/>
            </a:endParaRPr>
          </a:p>
        </p:txBody>
      </p:sp>
      <p:pic>
        <p:nvPicPr>
          <p:cNvPr id="16" name="Espace réservé pour une image  15" descr="Une image contenant habits, chaussures, homme, personne&#10;&#10;Description générée automatiquement">
            <a:extLst>
              <a:ext uri="{FF2B5EF4-FFF2-40B4-BE49-F238E27FC236}">
                <a16:creationId xmlns:a16="http://schemas.microsoft.com/office/drawing/2014/main" id="{E4DB215E-779E-BB75-C6CE-32A89B026A99}"/>
              </a:ext>
            </a:extLst>
          </p:cNvPr>
          <p:cNvPicPr>
            <a:picLocks noGrp="1" noChangeAspect="1"/>
          </p:cNvPicPr>
          <p:nvPr>
            <p:ph type="pic" sz="quarter" idx="41"/>
          </p:nvPr>
        </p:nvPicPr>
        <p:blipFill>
          <a:blip r:embed="rId4"/>
          <a:srcRect t="11928" b="11928"/>
          <a:stretch/>
        </p:blipFill>
        <p:spPr/>
      </p:pic>
    </p:spTree>
    <p:extLst>
      <p:ext uri="{BB962C8B-B14F-4D97-AF65-F5344CB8AC3E}">
        <p14:creationId xmlns:p14="http://schemas.microsoft.com/office/powerpoint/2010/main" val="14579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7">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Isosceles Triangle 3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descr="Une image contenant habits, meubles, chaussures, homme&#10;&#10;Description générée automatiquement">
            <a:extLst>
              <a:ext uri="{FF2B5EF4-FFF2-40B4-BE49-F238E27FC236}">
                <a16:creationId xmlns:a16="http://schemas.microsoft.com/office/drawing/2014/main" id="{1F89E250-4218-27BD-D4B5-D2523D275864}"/>
              </a:ext>
            </a:extLst>
          </p:cNvPr>
          <p:cNvPicPr>
            <a:picLocks noChangeAspect="1"/>
          </p:cNvPicPr>
          <p:nvPr/>
        </p:nvPicPr>
        <p:blipFill>
          <a:blip r:embed="rId2"/>
          <a:stretch>
            <a:fillRect/>
          </a:stretch>
        </p:blipFill>
        <p:spPr>
          <a:xfrm>
            <a:off x="4006851" y="643467"/>
            <a:ext cx="4178298" cy="5571065"/>
          </a:xfrm>
          <a:prstGeom prst="rect">
            <a:avLst/>
          </a:prstGeom>
          <a:ln>
            <a:noFill/>
          </a:ln>
        </p:spPr>
      </p:pic>
      <p:sp>
        <p:nvSpPr>
          <p:cNvPr id="38" name="Isosceles Triangle 3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688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27" name="Rectangle 26">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e 18" descr="Une image contenant habits, chaussures, personne, chaise&#10;&#10;Description générée automatiquement">
            <a:extLst>
              <a:ext uri="{FF2B5EF4-FFF2-40B4-BE49-F238E27FC236}">
                <a16:creationId xmlns:a16="http://schemas.microsoft.com/office/drawing/2014/main" id="{9C2514BE-2CD9-4E2D-DD5F-8C8FD34DAF8E}"/>
              </a:ext>
            </a:extLst>
          </p:cNvPr>
          <p:cNvPicPr>
            <a:picLocks noChangeAspect="1"/>
          </p:cNvPicPr>
          <p:nvPr/>
        </p:nvPicPr>
        <p:blipFill>
          <a:blip r:embed="rId2"/>
          <a:srcRect t="9890" b="21865"/>
          <a:stretch/>
        </p:blipFill>
        <p:spPr>
          <a:xfrm>
            <a:off x="838200" y="704765"/>
            <a:ext cx="10628376" cy="5440003"/>
          </a:xfrm>
          <a:prstGeom prst="rect">
            <a:avLst/>
          </a:prstGeom>
        </p:spPr>
      </p:pic>
    </p:spTree>
    <p:extLst>
      <p:ext uri="{BB962C8B-B14F-4D97-AF65-F5344CB8AC3E}">
        <p14:creationId xmlns:p14="http://schemas.microsoft.com/office/powerpoint/2010/main" val="3147747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D1D8088-559A-46A5-A801-CDF0B9476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83E2E96F-17F7-4C8C-BDF1-6BB90A0C1D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2380868"/>
            <a:ext cx="11982332" cy="2087795"/>
            <a:chOff x="143163" y="5763486"/>
            <a:chExt cx="11982332" cy="739555"/>
          </a:xfrm>
        </p:grpSpPr>
        <p:sp>
          <p:nvSpPr>
            <p:cNvPr id="27" name="Rectangle 26">
              <a:extLst>
                <a:ext uri="{FF2B5EF4-FFF2-40B4-BE49-F238E27FC236}">
                  <a16:creationId xmlns:a16="http://schemas.microsoft.com/office/drawing/2014/main" id="{846BD00C-9313-4A22-94F7-3875A46C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1EAF30D0-AA67-427C-9938-A2C8A9B5D5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e 18" descr="Une image contenant habits, ordinateur, intérieur, texte&#10;&#10;Description générée automatiquement">
            <a:extLst>
              <a:ext uri="{FF2B5EF4-FFF2-40B4-BE49-F238E27FC236}">
                <a16:creationId xmlns:a16="http://schemas.microsoft.com/office/drawing/2014/main" id="{E7FB3FCC-2E2B-1A1C-039E-5FABF01CA97F}"/>
              </a:ext>
            </a:extLst>
          </p:cNvPr>
          <p:cNvPicPr>
            <a:picLocks noChangeAspect="1"/>
          </p:cNvPicPr>
          <p:nvPr/>
        </p:nvPicPr>
        <p:blipFill>
          <a:blip r:embed="rId2"/>
          <a:srcRect l="12082" r="-1" b="-1"/>
          <a:stretch/>
        </p:blipFill>
        <p:spPr>
          <a:xfrm>
            <a:off x="838200" y="704765"/>
            <a:ext cx="10628376" cy="5440003"/>
          </a:xfrm>
          <a:prstGeom prst="rect">
            <a:avLst/>
          </a:prstGeom>
        </p:spPr>
      </p:pic>
    </p:spTree>
    <p:extLst>
      <p:ext uri="{BB962C8B-B14F-4D97-AF65-F5344CB8AC3E}">
        <p14:creationId xmlns:p14="http://schemas.microsoft.com/office/powerpoint/2010/main" val="300859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27" name="Freeform: Shape 26">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e 18" descr="Une image contenant habits, chaise, intérieur, personne&#10;&#10;Description générée automatiquement">
            <a:extLst>
              <a:ext uri="{FF2B5EF4-FFF2-40B4-BE49-F238E27FC236}">
                <a16:creationId xmlns:a16="http://schemas.microsoft.com/office/drawing/2014/main" id="{3E34B396-917E-9670-7D27-2D902395A3FC}"/>
              </a:ext>
            </a:extLst>
          </p:cNvPr>
          <p:cNvPicPr>
            <a:picLocks noChangeAspect="1"/>
          </p:cNvPicPr>
          <p:nvPr/>
        </p:nvPicPr>
        <p:blipFill>
          <a:blip r:embed="rId2"/>
          <a:stretch>
            <a:fillRect/>
          </a:stretch>
        </p:blipFill>
        <p:spPr>
          <a:xfrm>
            <a:off x="643467" y="975360"/>
            <a:ext cx="10905066" cy="4907279"/>
          </a:xfrm>
          <a:prstGeom prst="rect">
            <a:avLst/>
          </a:prstGeom>
          <a:ln>
            <a:noFill/>
          </a:ln>
        </p:spPr>
      </p:pic>
    </p:spTree>
    <p:extLst>
      <p:ext uri="{BB962C8B-B14F-4D97-AF65-F5344CB8AC3E}">
        <p14:creationId xmlns:p14="http://schemas.microsoft.com/office/powerpoint/2010/main" val="2206205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3644BFD-D22E-4019-B666-387DA51AE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7956356" y="1890469"/>
            <a:ext cx="5860051" cy="2079143"/>
            <a:chOff x="6081624" y="1998368"/>
            <a:chExt cx="5613457" cy="782175"/>
          </a:xfrm>
          <a:solidFill>
            <a:schemeClr val="accent4"/>
          </a:solidFill>
        </p:grpSpPr>
        <p:sp>
          <p:nvSpPr>
            <p:cNvPr id="28" name="Rectangle 27">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Image 19" descr="Une image contenant chaise, intérieur, meubles, habits&#10;&#10;Description générée automatiquement">
            <a:extLst>
              <a:ext uri="{FF2B5EF4-FFF2-40B4-BE49-F238E27FC236}">
                <a16:creationId xmlns:a16="http://schemas.microsoft.com/office/drawing/2014/main" id="{EDD941F3-E1AA-C818-E3F3-AB4EAB260C10}"/>
              </a:ext>
            </a:extLst>
          </p:cNvPr>
          <p:cNvPicPr>
            <a:picLocks noChangeAspect="1"/>
          </p:cNvPicPr>
          <p:nvPr/>
        </p:nvPicPr>
        <p:blipFill>
          <a:blip r:embed="rId2"/>
          <a:srcRect t="21205" b="10550"/>
          <a:stretch/>
        </p:blipFill>
        <p:spPr>
          <a:xfrm>
            <a:off x="838200" y="704765"/>
            <a:ext cx="10628376" cy="5440003"/>
          </a:xfrm>
          <a:prstGeom prst="rect">
            <a:avLst/>
          </a:prstGeom>
        </p:spPr>
      </p:pic>
    </p:spTree>
    <p:extLst>
      <p:ext uri="{BB962C8B-B14F-4D97-AF65-F5344CB8AC3E}">
        <p14:creationId xmlns:p14="http://schemas.microsoft.com/office/powerpoint/2010/main" val="1190497038"/>
      </p:ext>
    </p:extLst>
  </p:cSld>
  <p:clrMapOvr>
    <a:masterClrMapping/>
  </p:clrMapOvr>
</p:sld>
</file>

<file path=ppt/theme/theme1.xml><?xml version="1.0" encoding="utf-8"?>
<a:theme xmlns:a="http://schemas.openxmlformats.org/drawingml/2006/main" name="Portage 1">
  <a:themeElements>
    <a:clrScheme name="Office">
      <a:dk1>
        <a:srgbClr val="E6E1DB"/>
      </a:dk1>
      <a:lt1>
        <a:srgbClr val="F5F2EE"/>
      </a:lt1>
      <a:dk2>
        <a:srgbClr val="0D1440"/>
      </a:dk2>
      <a:lt2>
        <a:srgbClr val="293378"/>
      </a:lt2>
      <a:accent1>
        <a:srgbClr val="7E58A0"/>
      </a:accent1>
      <a:accent2>
        <a:srgbClr val="FFCC52"/>
      </a:accent2>
      <a:accent3>
        <a:srgbClr val="406BDE"/>
      </a:accent3>
      <a:accent4>
        <a:srgbClr val="D96B00"/>
      </a:accent4>
      <a:accent5>
        <a:srgbClr val="D92424"/>
      </a:accent5>
      <a:accent6>
        <a:srgbClr val="5C0F38"/>
      </a:accent6>
      <a:hlink>
        <a:srgbClr val="467886"/>
      </a:hlink>
      <a:folHlink>
        <a:srgbClr val="96607D"/>
      </a:folHlink>
    </a:clrScheme>
    <a:fontScheme name="France Travail">
      <a:majorFont>
        <a:latin typeface="Marianne"/>
        <a:ea typeface=""/>
        <a:cs typeface=""/>
      </a:majorFont>
      <a:minorFont>
        <a:latin typeface="Mariann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ortage 2">
  <a:themeElements>
    <a:clrScheme name="Office">
      <a:dk1>
        <a:srgbClr val="E6E1DB"/>
      </a:dk1>
      <a:lt1>
        <a:srgbClr val="F5F2EE"/>
      </a:lt1>
      <a:dk2>
        <a:srgbClr val="0D1440"/>
      </a:dk2>
      <a:lt2>
        <a:srgbClr val="293378"/>
      </a:lt2>
      <a:accent1>
        <a:srgbClr val="7E58A0"/>
      </a:accent1>
      <a:accent2>
        <a:srgbClr val="FFCC52"/>
      </a:accent2>
      <a:accent3>
        <a:srgbClr val="406BDE"/>
      </a:accent3>
      <a:accent4>
        <a:srgbClr val="D96B00"/>
      </a:accent4>
      <a:accent5>
        <a:srgbClr val="D92424"/>
      </a:accent5>
      <a:accent6>
        <a:srgbClr val="5C0F38"/>
      </a:accent6>
      <a:hlink>
        <a:srgbClr val="467886"/>
      </a:hlink>
      <a:folHlink>
        <a:srgbClr val="96607D"/>
      </a:folHlink>
    </a:clrScheme>
    <a:fontScheme name="Custom 2">
      <a:majorFont>
        <a:latin typeface="Marianne Bold"/>
        <a:ea typeface=""/>
        <a:cs typeface=""/>
      </a:majorFont>
      <a:minorFont>
        <a:latin typeface="Mariann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rgbClr val="E6E1DB"/>
    </a:dk1>
    <a:lt1>
      <a:srgbClr val="F5F2EE"/>
    </a:lt1>
    <a:dk2>
      <a:srgbClr val="0D1440"/>
    </a:dk2>
    <a:lt2>
      <a:srgbClr val="293378"/>
    </a:lt2>
    <a:accent1>
      <a:srgbClr val="7E58A0"/>
    </a:accent1>
    <a:accent2>
      <a:srgbClr val="FFCC52"/>
    </a:accent2>
    <a:accent3>
      <a:srgbClr val="406BDE"/>
    </a:accent3>
    <a:accent4>
      <a:srgbClr val="D96B00"/>
    </a:accent4>
    <a:accent5>
      <a:srgbClr val="D92424"/>
    </a:accent5>
    <a:accent6>
      <a:srgbClr val="5C0F38"/>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37</TotalTime>
  <Words>524</Words>
  <Application>Microsoft Macintosh PowerPoint</Application>
  <PresentationFormat>Grand écran</PresentationFormat>
  <Paragraphs>29</Paragraphs>
  <Slides>12</Slides>
  <Notes>0</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12</vt:i4>
      </vt:variant>
    </vt:vector>
  </HeadingPairs>
  <TitlesOfParts>
    <vt:vector size="19" baseType="lpstr">
      <vt:lpstr>Calibri</vt:lpstr>
      <vt:lpstr>Marianne Light</vt:lpstr>
      <vt:lpstr>Marianne Medium</vt:lpstr>
      <vt:lpstr>Calibri Light</vt:lpstr>
      <vt:lpstr>Marianne</vt:lpstr>
      <vt:lpstr>Portage 1</vt:lpstr>
      <vt:lpstr>Portage 2</vt:lpstr>
      <vt:lpstr>Mise à disposition de la borne de la SFEN</vt:lpstr>
      <vt:lpstr>L’industrie est un acteur clé de l’économie française.  C’est aussi un moteur important de l’économie régionale puisqu’elle emploie plus de 271 200 salariés (en 2022), ce qui place les Hauts-de-France 4ème région industrielle.  Au niveau local, l’annonce du plan rebond industriel pour le calaisis et la nouvelle poussée industrielle de Dunkerque (implantations, développement des entreprises existantes, projets de transformation du territoire) promettent des milliers d’emplois ces prochaines années. La construction de deux nouveaux réacteurs nucléaires EPR2 à la Centrale Nucléaire de Production d’Électricité de Gravelines va également influencer le territoire.  Cependant, le secteur est souvent perçu comme compliqué, peu valorisant, pénible, etc. Ces idées reçues empêchent l’industrie de séduire et de recruter. Par ailleurs, 1/3 des salariés ont plus de 50 ans, ce qui pose l’enjeu du renouvellement de la main d’œuvre industrielle à moyen terme.  Bien conscient que nous devrons approvisionner nos besoins en compétences ainsi que ceux de Dunkerque, notre objectif est de contribuer à répondre aux opportunités de recrutement du secteur et de les rendre accessibles au plus grand nombre de candidats.  Par ailleurs, la sensibilisation et l’accès à l’emploi dans le secteur industriel est un enjeu fort pour les publics peu représentés, comme les femmes. </vt:lpstr>
      <vt:lpstr>La Société Française d'Énergie Nucléaire des Hauts-de-France a mis à disposition des agences France Travail de Calais Saint-Exupéry et Mollien, une borne numérique permettant de faire découvrir les métiers, les formations et les opportunités de recrutement dans le nucléaire.    En marge de nos expérimentations portant sur la rénovation des modalités d'accueil, d’accompagnement et de partenariat, nous avons vu l’opportunité de développer l’attractivité des métiers de la filière nucléaire, mais aussi de tous les autres secteurs de l’industrie, auprès des demandeurs d'emploi.</vt:lpstr>
      <vt:lpstr>L’équipe industrie du calaisis a organisé, planifié et animé, durant les mois de juillet et d'août, sept réunions avec l’objectif d’attirer et de sensibiliser de futurs professionnels de l’industrie.    La Mission Locale, le PLIE et Cap Emploi, partenaires du réseau pour l'Emploi, ont été associés à la réflexion et ont pu positionner leurs usagers.   </vt:lpstr>
      <vt:lpstr>Présentation PowerPoint</vt:lpstr>
      <vt:lpstr>Présentation PowerPoint</vt:lpstr>
      <vt:lpstr>Présentation PowerPoint</vt:lpstr>
      <vt:lpstr>Présentation PowerPoint</vt:lpstr>
      <vt:lpstr>Présentation PowerPoint</vt:lpstr>
      <vt:lpstr>Présentation PowerPoint</vt:lpstr>
      <vt:lpstr>En plus de cet accueil choisi, nous avons communiqué sur les réseaux sociaux pour générer du flux en agence.  La borne a ainsi pu être utilisée en libre accès, avec l’appui d’un conseiller si nécessaire.   </vt:lpstr>
      <vt:lpstr>Résultat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du  Powerpoint Sous titre</dc:title>
  <dc:creator>Heitor Malheiro</dc:creator>
  <cp:lastModifiedBy>christian Bourgain</cp:lastModifiedBy>
  <cp:revision>910</cp:revision>
  <dcterms:created xsi:type="dcterms:W3CDTF">2024-06-05T15:05:46Z</dcterms:created>
  <dcterms:modified xsi:type="dcterms:W3CDTF">2024-09-27T08:02:51Z</dcterms:modified>
</cp:coreProperties>
</file>