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301" r:id="rId3"/>
  </p:sldIdLst>
  <p:sldSz cx="12192000" cy="6858000"/>
  <p:notesSz cx="6889750" cy="96710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10"/>
    <p:restoredTop sz="88194" autoAdjust="0"/>
  </p:normalViewPr>
  <p:slideViewPr>
    <p:cSldViewPr snapToGrid="0" snapToObjects="1">
      <p:cViewPr varScale="1">
        <p:scale>
          <a:sx n="98" d="100"/>
          <a:sy n="98" d="100"/>
        </p:scale>
        <p:origin x="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8" d="100"/>
          <a:sy n="78" d="100"/>
        </p:scale>
        <p:origin x="373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6B36283-080C-584E-B680-35B9F5FBFB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4852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554EF2-B630-B444-A5AD-B729E53E1A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4852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fld id="{BEEBFF7A-8F9B-B841-A795-1FAF26491FBE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7578F4-3B8A-5146-8C9E-46A583B756A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85820"/>
            <a:ext cx="2985558" cy="485231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B9480A-D777-4F49-B0ED-E89E4DB212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597" y="9185820"/>
            <a:ext cx="2985558" cy="485231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fld id="{B732550C-3595-474F-BEC0-63C93F24E9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606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4852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4852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fld id="{EA90D885-9EB4-4841-B1D3-72D9EE9BCBBE}" type="datetimeFigureOut">
              <a:rPr lang="fr-FR" smtClean="0"/>
              <a:t>11/11/2025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42925" y="1208088"/>
            <a:ext cx="5803900" cy="3265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1" tIns="47316" rIns="94631" bIns="47316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975" y="4654193"/>
            <a:ext cx="5511800" cy="3807976"/>
          </a:xfrm>
          <a:prstGeom prst="rect">
            <a:avLst/>
          </a:prstGeom>
        </p:spPr>
        <p:txBody>
          <a:bodyPr vert="horz" lIns="94631" tIns="47316" rIns="94631" bIns="47316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85820"/>
            <a:ext cx="2985558" cy="485231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597" y="9185820"/>
            <a:ext cx="2985558" cy="485231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fld id="{F6C9606A-48DB-6A41-9939-865285C0CE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356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606A-48DB-6A41-9939-865285C0CE8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498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8A9B6-0D5B-5C17-D77E-63020E779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56C579E-CF02-A316-6F75-02A614283E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17B7F5E1-3BF9-08C6-D31A-6178825C6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91AABF-A9BE-E223-CFE5-EFEBC26FC2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606A-48DB-6A41-9939-865285C0CE8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818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2280AB4E-5338-AF41-9369-E78BA474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AF89A76D-4ADC-6D43-9646-8DA06EBD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Métiers du Nucléaire - Lycée Notre Dame de Sion, Saint Omer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252DFBB2-44B9-5242-BCDF-BC0EC7F49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FB6F3-1885-0C48-80D9-524B230DEE5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366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B9C093-5A1C-3243-A675-0AFECB558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AF0301-18E3-F343-91D8-21FD72584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Métiers du Nucléaire - Lycée Notre Dame de Sion, Saint Omer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CA0C56-499B-C84E-BE53-C1D9222E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6413715D-07D6-514E-9095-628F7A4A45D9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51526AE-DD4D-0843-8651-D6B09517EE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9250" y="179774"/>
            <a:ext cx="97790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96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554375-8904-6844-A5E3-CCC26C04D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391557-9B4F-7A4E-AF33-4FEBB93734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Métiers du Nucléaire - Lycée Notre Dame de Sion, Saint Omer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FCEBBD-5E66-6C4D-A19F-D8521742F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1919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818860" y="58239"/>
            <a:ext cx="9004852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fr-FR" dirty="0"/>
          </a:p>
          <a:p>
            <a:pPr algn="ctr"/>
            <a:r>
              <a:rPr lang="fr-FR" sz="2400" b="1" dirty="0"/>
              <a:t>Programme des interventions Sfen HdF, 4</a:t>
            </a:r>
            <a:r>
              <a:rPr lang="fr-FR" sz="2400" b="1" baseline="30000" dirty="0"/>
              <a:t>ième</a:t>
            </a:r>
            <a:r>
              <a:rPr lang="fr-FR" sz="2400" b="1" dirty="0"/>
              <a:t> Trimestre 2025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Enquête publique sur les VD4 Gravelines 2 et 4, C.T. de la CLI, 12 septembre et </a:t>
            </a:r>
            <a:r>
              <a:rPr lang="fr-FR" b="1"/>
              <a:t>15 octobre</a:t>
            </a:r>
          </a:p>
          <a:p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Concertation continue EPR 2 Gravelines , 23 septembre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GT Sûreté CLI, 26 septembre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Présentation ND de Sion  Saint Omer, 26 septembre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Présentation Lycée Saint Joseph, Boulogne/mer, 29 septembre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Plénière de la CLI Gravelines, 3 octobre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Présentation aux étudiants et Conférence-Débat «  Stratégie de EDF et Projet EPR2 »Lycée Saint Joseph d’Hazebrouck, 15 octobre 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Rencontre avec le Directeur du CNPE Antoine </a:t>
            </a:r>
            <a:r>
              <a:rPr lang="fr-FR" b="1" dirty="0" err="1"/>
              <a:t>Diot</a:t>
            </a:r>
            <a:r>
              <a:rPr lang="fr-FR" b="1" dirty="0"/>
              <a:t>, 24 octobre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3582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DB5E9-3684-94B2-3E12-2023C087C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EF9B15FE-5972-EFE4-15C6-6C6148A16ECE}"/>
              </a:ext>
            </a:extLst>
          </p:cNvPr>
          <p:cNvSpPr txBox="1"/>
          <p:nvPr/>
        </p:nvSpPr>
        <p:spPr>
          <a:xfrm>
            <a:off x="1818860" y="58239"/>
            <a:ext cx="9004852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fr-FR" dirty="0"/>
          </a:p>
          <a:p>
            <a:pPr algn="ctr"/>
            <a:r>
              <a:rPr lang="fr-FR" sz="2400" b="1" dirty="0"/>
              <a:t>Programme des interventions Sfen HdF, 4</a:t>
            </a:r>
            <a:r>
              <a:rPr lang="fr-FR" sz="2400" b="1" baseline="30000" dirty="0"/>
              <a:t>ième</a:t>
            </a:r>
            <a:r>
              <a:rPr lang="fr-FR" sz="2400" b="1" dirty="0"/>
              <a:t> Trimestre 2025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Rencontre avec les étudiants de HEI, 4 novembre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Présentation aux Arts et Métiers Lille, 17 novembre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Présentation lycée Martin Luther King Calais, 20 novembre 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Forum Industrie et Logistique  Gravelines, 28 novembre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GT sûreté CLI, 12 décembre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13985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4753</TotalTime>
  <Words>157</Words>
  <Application>Microsoft Macintosh PowerPoint</Application>
  <PresentationFormat>Grand écran</PresentationFormat>
  <Paragraphs>49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Patrick DOMISSE</dc:creator>
  <cp:lastModifiedBy>christian Bourgain</cp:lastModifiedBy>
  <cp:revision>98</cp:revision>
  <cp:lastPrinted>2025-10-19T10:20:39Z</cp:lastPrinted>
  <dcterms:created xsi:type="dcterms:W3CDTF">2022-11-28T09:30:22Z</dcterms:created>
  <dcterms:modified xsi:type="dcterms:W3CDTF">2025-11-11T13:40:02Z</dcterms:modified>
</cp:coreProperties>
</file>